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8" r:id="rId3"/>
    <p:sldId id="263" r:id="rId4"/>
    <p:sldId id="268" r:id="rId5"/>
    <p:sldId id="271" r:id="rId6"/>
    <p:sldId id="265" r:id="rId7"/>
    <p:sldId id="269" r:id="rId8"/>
    <p:sldId id="270" r:id="rId9"/>
    <p:sldId id="259" r:id="rId10"/>
    <p:sldId id="261" r:id="rId11"/>
    <p:sldId id="257" r:id="rId12"/>
    <p:sldId id="260" r:id="rId13"/>
    <p:sldId id="262" r:id="rId14"/>
    <p:sldId id="284" r:id="rId15"/>
    <p:sldId id="266" r:id="rId16"/>
    <p:sldId id="274" r:id="rId17"/>
    <p:sldId id="275" r:id="rId18"/>
    <p:sldId id="267" r:id="rId19"/>
    <p:sldId id="276" r:id="rId20"/>
    <p:sldId id="272" r:id="rId21"/>
    <p:sldId id="273" r:id="rId22"/>
    <p:sldId id="287" r:id="rId23"/>
    <p:sldId id="278" r:id="rId24"/>
    <p:sldId id="279" r:id="rId25"/>
    <p:sldId id="280" r:id="rId26"/>
    <p:sldId id="282" r:id="rId27"/>
    <p:sldId id="288"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393C2-ACD3-B716-1E33-C15AF3CA254B}" v="79" dt="2022-03-24T18:24:44.607"/>
    <p1510:client id="{38D465E2-FC00-D666-98C5-253F0B24DB48}" v="65" dt="2022-03-24T18:12:23.772"/>
    <p1510:client id="{4959220B-D9D9-79E7-32F2-1E67D00D80CE}" v="86" dt="2022-03-22T19:26:03.484"/>
    <p1510:client id="{9A0DDE8D-B740-C9E3-887F-428EC3052D87}" v="2" dt="2022-03-25T19:00:26.414"/>
    <p1510:client id="{DE7E2FCD-98DC-A147-9BDB-7AA899C7FF7E}" v="84" dt="2022-03-23T18:51:18.84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is Jeannotte" userId="S::dojea18@ulaval.ca::461dc56e-c17f-4bc4-9340-1e8e2ed85c9d" providerId="AD" clId="Web-{7E7A983C-B1D7-CC7A-C88C-EA03330D4C13}"/>
    <pc:docChg chg="addSld delSld modSld sldOrd">
      <pc:chgData name="Doris Jeannotte" userId="S::dojea18@ulaval.ca::461dc56e-c17f-4bc4-9340-1e8e2ed85c9d" providerId="AD" clId="Web-{7E7A983C-B1D7-CC7A-C88C-EA03330D4C13}" dt="2022-03-15T20:12:03.222" v="2576" actId="20577"/>
      <pc:docMkLst>
        <pc:docMk/>
      </pc:docMkLst>
      <pc:sldChg chg="modSp">
        <pc:chgData name="Doris Jeannotte" userId="S::dojea18@ulaval.ca::461dc56e-c17f-4bc4-9340-1e8e2ed85c9d" providerId="AD" clId="Web-{7E7A983C-B1D7-CC7A-C88C-EA03330D4C13}" dt="2022-03-15T19:49:51.771" v="2444" actId="20577"/>
        <pc:sldMkLst>
          <pc:docMk/>
          <pc:sldMk cId="2372151890" sldId="259"/>
        </pc:sldMkLst>
        <pc:spChg chg="mod">
          <ac:chgData name="Doris Jeannotte" userId="S::dojea18@ulaval.ca::461dc56e-c17f-4bc4-9340-1e8e2ed85c9d" providerId="AD" clId="Web-{7E7A983C-B1D7-CC7A-C88C-EA03330D4C13}" dt="2022-03-15T19:49:51.771" v="2444" actId="20577"/>
          <ac:spMkLst>
            <pc:docMk/>
            <pc:sldMk cId="2372151890" sldId="259"/>
            <ac:spMk id="24" creationId="{22ED1272-35B0-4F78-B600-44B7F9866C65}"/>
          </ac:spMkLst>
        </pc:spChg>
      </pc:sldChg>
      <pc:sldChg chg="addSp delSp modSp del mod modClrScheme modShow chgLayout modNotes">
        <pc:chgData name="Doris Jeannotte" userId="S::dojea18@ulaval.ca::461dc56e-c17f-4bc4-9340-1e8e2ed85c9d" providerId="AD" clId="Web-{7E7A983C-B1D7-CC7A-C88C-EA03330D4C13}" dt="2022-03-15T19:38:39.171" v="2412"/>
        <pc:sldMkLst>
          <pc:docMk/>
          <pc:sldMk cId="2686965328" sldId="264"/>
        </pc:sldMkLst>
        <pc:spChg chg="mod ord">
          <ac:chgData name="Doris Jeannotte" userId="S::dojea18@ulaval.ca::461dc56e-c17f-4bc4-9340-1e8e2ed85c9d" providerId="AD" clId="Web-{7E7A983C-B1D7-CC7A-C88C-EA03330D4C13}" dt="2022-03-15T19:33:30.808" v="2250"/>
          <ac:spMkLst>
            <pc:docMk/>
            <pc:sldMk cId="2686965328" sldId="264"/>
            <ac:spMk id="2" creationId="{BA7D0991-9DD6-8241-9648-523E447E940C}"/>
          </ac:spMkLst>
        </pc:spChg>
        <pc:spChg chg="mod ord">
          <ac:chgData name="Doris Jeannotte" userId="S::dojea18@ulaval.ca::461dc56e-c17f-4bc4-9340-1e8e2ed85c9d" providerId="AD" clId="Web-{7E7A983C-B1D7-CC7A-C88C-EA03330D4C13}" dt="2022-03-15T19:35:49.388" v="2301" actId="20577"/>
          <ac:spMkLst>
            <pc:docMk/>
            <pc:sldMk cId="2686965328" sldId="264"/>
            <ac:spMk id="3" creationId="{0CB8BC7A-7253-8948-8C32-44F764CF38D1}"/>
          </ac:spMkLst>
        </pc:spChg>
        <pc:spChg chg="add mod ord">
          <ac:chgData name="Doris Jeannotte" userId="S::dojea18@ulaval.ca::461dc56e-c17f-4bc4-9340-1e8e2ed85c9d" providerId="AD" clId="Web-{7E7A983C-B1D7-CC7A-C88C-EA03330D4C13}" dt="2022-03-15T19:34:20.684" v="2295" actId="20577"/>
          <ac:spMkLst>
            <pc:docMk/>
            <pc:sldMk cId="2686965328" sldId="264"/>
            <ac:spMk id="4" creationId="{83C97733-C2FF-4507-B4A8-35DA1EE9CA26}"/>
          </ac:spMkLst>
        </pc:spChg>
        <pc:spChg chg="add del mod ord">
          <ac:chgData name="Doris Jeannotte" userId="S::dojea18@ulaval.ca::461dc56e-c17f-4bc4-9340-1e8e2ed85c9d" providerId="AD" clId="Web-{7E7A983C-B1D7-CC7A-C88C-EA03330D4C13}" dt="2022-03-15T19:35:06.387" v="2296"/>
          <ac:spMkLst>
            <pc:docMk/>
            <pc:sldMk cId="2686965328" sldId="264"/>
            <ac:spMk id="5" creationId="{3A88150A-A0CA-45A1-AD28-D03BF6DF19A0}"/>
          </ac:spMkLst>
        </pc:spChg>
        <pc:spChg chg="add mod ord">
          <ac:chgData name="Doris Jeannotte" userId="S::dojea18@ulaval.ca::461dc56e-c17f-4bc4-9340-1e8e2ed85c9d" providerId="AD" clId="Web-{7E7A983C-B1D7-CC7A-C88C-EA03330D4C13}" dt="2022-03-15T19:35:49.388" v="2301" actId="20577"/>
          <ac:spMkLst>
            <pc:docMk/>
            <pc:sldMk cId="2686965328" sldId="264"/>
            <ac:spMk id="6" creationId="{C92738C9-6514-4A18-BA39-EC4C01C9146C}"/>
          </ac:spMkLst>
        </pc:spChg>
      </pc:sldChg>
      <pc:sldChg chg="addSp delSp modSp mod modClrScheme chgLayout">
        <pc:chgData name="Doris Jeannotte" userId="S::dojea18@ulaval.ca::461dc56e-c17f-4bc4-9340-1e8e2ed85c9d" providerId="AD" clId="Web-{7E7A983C-B1D7-CC7A-C88C-EA03330D4C13}" dt="2022-03-15T20:02:29.216" v="2505" actId="1076"/>
        <pc:sldMkLst>
          <pc:docMk/>
          <pc:sldMk cId="3637185556" sldId="267"/>
        </pc:sldMkLst>
        <pc:spChg chg="mod ord">
          <ac:chgData name="Doris Jeannotte" userId="S::dojea18@ulaval.ca::461dc56e-c17f-4bc4-9340-1e8e2ed85c9d" providerId="AD" clId="Web-{7E7A983C-B1D7-CC7A-C88C-EA03330D4C13}" dt="2022-03-15T20:02:29.216" v="2505" actId="1076"/>
          <ac:spMkLst>
            <pc:docMk/>
            <pc:sldMk cId="3637185556" sldId="267"/>
            <ac:spMk id="2" creationId="{91553874-268F-3A4C-8C4C-18DB20133795}"/>
          </ac:spMkLst>
        </pc:spChg>
        <pc:spChg chg="mod ord">
          <ac:chgData name="Doris Jeannotte" userId="S::dojea18@ulaval.ca::461dc56e-c17f-4bc4-9340-1e8e2ed85c9d" providerId="AD" clId="Web-{7E7A983C-B1D7-CC7A-C88C-EA03330D4C13}" dt="2022-03-15T19:59:31.949" v="2473" actId="20577"/>
          <ac:spMkLst>
            <pc:docMk/>
            <pc:sldMk cId="3637185556" sldId="267"/>
            <ac:spMk id="3" creationId="{E5361F60-36B9-7E49-ABC8-72C7EBF80EF3}"/>
          </ac:spMkLst>
        </pc:spChg>
        <pc:spChg chg="add mod ord">
          <ac:chgData name="Doris Jeannotte" userId="S::dojea18@ulaval.ca::461dc56e-c17f-4bc4-9340-1e8e2ed85c9d" providerId="AD" clId="Web-{7E7A983C-B1D7-CC7A-C88C-EA03330D4C13}" dt="2022-03-15T19:58:14.854" v="2466" actId="20577"/>
          <ac:spMkLst>
            <pc:docMk/>
            <pc:sldMk cId="3637185556" sldId="267"/>
            <ac:spMk id="4" creationId="{2A672823-6A01-4DF9-BD48-688A0AE54049}"/>
          </ac:spMkLst>
        </pc:spChg>
        <pc:spChg chg="add mod ord">
          <ac:chgData name="Doris Jeannotte" userId="S::dojea18@ulaval.ca::461dc56e-c17f-4bc4-9340-1e8e2ed85c9d" providerId="AD" clId="Web-{7E7A983C-B1D7-CC7A-C88C-EA03330D4C13}" dt="2022-03-15T19:57:53.917" v="2464" actId="20577"/>
          <ac:spMkLst>
            <pc:docMk/>
            <pc:sldMk cId="3637185556" sldId="267"/>
            <ac:spMk id="5" creationId="{6ED54E84-ADE6-45F0-A4C2-D72491FCF630}"/>
          </ac:spMkLst>
        </pc:spChg>
        <pc:spChg chg="add del mod ord">
          <ac:chgData name="Doris Jeannotte" userId="S::dojea18@ulaval.ca::461dc56e-c17f-4bc4-9340-1e8e2ed85c9d" providerId="AD" clId="Web-{7E7A983C-B1D7-CC7A-C88C-EA03330D4C13}" dt="2022-03-15T19:57:34.167" v="2461"/>
          <ac:spMkLst>
            <pc:docMk/>
            <pc:sldMk cId="3637185556" sldId="267"/>
            <ac:spMk id="6" creationId="{4A15FF28-B251-4D84-A3A0-2048A47756E4}"/>
          </ac:spMkLst>
        </pc:spChg>
        <pc:spChg chg="add mod">
          <ac:chgData name="Doris Jeannotte" userId="S::dojea18@ulaval.ca::461dc56e-c17f-4bc4-9340-1e8e2ed85c9d" providerId="AD" clId="Web-{7E7A983C-B1D7-CC7A-C88C-EA03330D4C13}" dt="2022-03-15T20:01:42.778" v="2502" actId="1076"/>
          <ac:spMkLst>
            <pc:docMk/>
            <pc:sldMk cId="3637185556" sldId="267"/>
            <ac:spMk id="9" creationId="{6D2D6299-7698-4E66-8EF3-D05BC9DCE76E}"/>
          </ac:spMkLst>
        </pc:spChg>
        <pc:spChg chg="add">
          <ac:chgData name="Doris Jeannotte" userId="S::dojea18@ulaval.ca::461dc56e-c17f-4bc4-9340-1e8e2ed85c9d" providerId="AD" clId="Web-{7E7A983C-B1D7-CC7A-C88C-EA03330D4C13}" dt="2022-03-15T19:59:48.215" v="2475"/>
          <ac:spMkLst>
            <pc:docMk/>
            <pc:sldMk cId="3637185556" sldId="267"/>
            <ac:spMk id="11" creationId="{2188BB95-4682-4271-90BD-121D1CA5B07E}"/>
          </ac:spMkLst>
        </pc:spChg>
        <pc:picChg chg="add mod ord">
          <ac:chgData name="Doris Jeannotte" userId="S::dojea18@ulaval.ca::461dc56e-c17f-4bc4-9340-1e8e2ed85c9d" providerId="AD" clId="Web-{7E7A983C-B1D7-CC7A-C88C-EA03330D4C13}" dt="2022-03-15T19:57:34.167" v="2461"/>
          <ac:picMkLst>
            <pc:docMk/>
            <pc:sldMk cId="3637185556" sldId="267"/>
            <ac:picMk id="7" creationId="{3E49E534-3048-4678-A006-A9E173292DF5}"/>
          </ac:picMkLst>
        </pc:picChg>
      </pc:sldChg>
      <pc:sldChg chg="addSp modSp add ord replId modNotes">
        <pc:chgData name="Doris Jeannotte" userId="S::dojea18@ulaval.ca::461dc56e-c17f-4bc4-9340-1e8e2ed85c9d" providerId="AD" clId="Web-{7E7A983C-B1D7-CC7A-C88C-EA03330D4C13}" dt="2022-03-15T19:25:31.444" v="2161" actId="1076"/>
        <pc:sldMkLst>
          <pc:docMk/>
          <pc:sldMk cId="666762247" sldId="268"/>
        </pc:sldMkLst>
        <pc:spChg chg="mod">
          <ac:chgData name="Doris Jeannotte" userId="S::dojea18@ulaval.ca::461dc56e-c17f-4bc4-9340-1e8e2ed85c9d" providerId="AD" clId="Web-{7E7A983C-B1D7-CC7A-C88C-EA03330D4C13}" dt="2022-03-15T19:24:23.927" v="2146" actId="20577"/>
          <ac:spMkLst>
            <pc:docMk/>
            <pc:sldMk cId="666762247" sldId="268"/>
            <ac:spMk id="3" creationId="{0CB8BC7A-7253-8948-8C32-44F764CF38D1}"/>
          </ac:spMkLst>
        </pc:spChg>
        <pc:spChg chg="add mod">
          <ac:chgData name="Doris Jeannotte" userId="S::dojea18@ulaval.ca::461dc56e-c17f-4bc4-9340-1e8e2ed85c9d" providerId="AD" clId="Web-{7E7A983C-B1D7-CC7A-C88C-EA03330D4C13}" dt="2022-03-15T19:25:31.444" v="2161" actId="1076"/>
          <ac:spMkLst>
            <pc:docMk/>
            <pc:sldMk cId="666762247" sldId="268"/>
            <ac:spMk id="5" creationId="{B66B17E8-E630-4F92-9BF4-F180AAF77B72}"/>
          </ac:spMkLst>
        </pc:spChg>
      </pc:sldChg>
      <pc:sldChg chg="addSp delSp modSp new">
        <pc:chgData name="Doris Jeannotte" userId="S::dojea18@ulaval.ca::461dc56e-c17f-4bc4-9340-1e8e2ed85c9d" providerId="AD" clId="Web-{7E7A983C-B1D7-CC7A-C88C-EA03330D4C13}" dt="2022-03-15T20:12:03.222" v="2576" actId="20577"/>
        <pc:sldMkLst>
          <pc:docMk/>
          <pc:sldMk cId="2057113239" sldId="271"/>
        </pc:sldMkLst>
        <pc:spChg chg="mod">
          <ac:chgData name="Doris Jeannotte" userId="S::dojea18@ulaval.ca::461dc56e-c17f-4bc4-9340-1e8e2ed85c9d" providerId="AD" clId="Web-{7E7A983C-B1D7-CC7A-C88C-EA03330D4C13}" dt="2022-03-15T19:40:40.609" v="2426" actId="1076"/>
          <ac:spMkLst>
            <pc:docMk/>
            <pc:sldMk cId="2057113239" sldId="271"/>
            <ac:spMk id="2" creationId="{1EB9092F-1555-4A0E-88DC-DFA4FEC7A709}"/>
          </ac:spMkLst>
        </pc:spChg>
        <pc:spChg chg="mod">
          <ac:chgData name="Doris Jeannotte" userId="S::dojea18@ulaval.ca::461dc56e-c17f-4bc4-9340-1e8e2ed85c9d" providerId="AD" clId="Web-{7E7A983C-B1D7-CC7A-C88C-EA03330D4C13}" dt="2022-03-15T19:42:19.688" v="2441" actId="20577"/>
          <ac:spMkLst>
            <pc:docMk/>
            <pc:sldMk cId="2057113239" sldId="271"/>
            <ac:spMk id="3" creationId="{68E06A11-5028-492A-A3BA-6F17A2FD73AA}"/>
          </ac:spMkLst>
        </pc:spChg>
        <pc:spChg chg="del mod">
          <ac:chgData name="Doris Jeannotte" userId="S::dojea18@ulaval.ca::461dc56e-c17f-4bc4-9340-1e8e2ed85c9d" providerId="AD" clId="Web-{7E7A983C-B1D7-CC7A-C88C-EA03330D4C13}" dt="2022-03-15T20:11:34.425" v="2572"/>
          <ac:spMkLst>
            <pc:docMk/>
            <pc:sldMk cId="2057113239" sldId="271"/>
            <ac:spMk id="4" creationId="{8D17C1E0-0871-4831-96F4-E170D115C572}"/>
          </ac:spMkLst>
        </pc:spChg>
        <pc:spChg chg="mod">
          <ac:chgData name="Doris Jeannotte" userId="S::dojea18@ulaval.ca::461dc56e-c17f-4bc4-9340-1e8e2ed85c9d" providerId="AD" clId="Web-{7E7A983C-B1D7-CC7A-C88C-EA03330D4C13}" dt="2022-03-15T19:42:31.704" v="2442" actId="14100"/>
          <ac:spMkLst>
            <pc:docMk/>
            <pc:sldMk cId="2057113239" sldId="271"/>
            <ac:spMk id="5" creationId="{2B7BF880-2AA3-4A12-97A7-C5C73F3E5732}"/>
          </ac:spMkLst>
        </pc:spChg>
        <pc:spChg chg="mod">
          <ac:chgData name="Doris Jeannotte" userId="S::dojea18@ulaval.ca::461dc56e-c17f-4bc4-9340-1e8e2ed85c9d" providerId="AD" clId="Web-{7E7A983C-B1D7-CC7A-C88C-EA03330D4C13}" dt="2022-03-15T19:41:40.610" v="2435" actId="20577"/>
          <ac:spMkLst>
            <pc:docMk/>
            <pc:sldMk cId="2057113239" sldId="271"/>
            <ac:spMk id="6" creationId="{DBD3C6F7-662B-4614-AC4D-93205F86013A}"/>
          </ac:spMkLst>
        </pc:spChg>
        <pc:spChg chg="add del">
          <ac:chgData name="Doris Jeannotte" userId="S::dojea18@ulaval.ca::461dc56e-c17f-4bc4-9340-1e8e2ed85c9d" providerId="AD" clId="Web-{7E7A983C-B1D7-CC7A-C88C-EA03330D4C13}" dt="2022-03-15T20:09:08.439" v="2529"/>
          <ac:spMkLst>
            <pc:docMk/>
            <pc:sldMk cId="2057113239" sldId="271"/>
            <ac:spMk id="8" creationId="{EF27D06C-4139-4C12-8BEA-FF1BC8AE0A1B}"/>
          </ac:spMkLst>
        </pc:spChg>
        <pc:graphicFrameChg chg="add modGraphic">
          <ac:chgData name="Doris Jeannotte" userId="S::dojea18@ulaval.ca::461dc56e-c17f-4bc4-9340-1e8e2ed85c9d" providerId="AD" clId="Web-{7E7A983C-B1D7-CC7A-C88C-EA03330D4C13}" dt="2022-03-15T20:12:03.222" v="2576" actId="20577"/>
          <ac:graphicFrameMkLst>
            <pc:docMk/>
            <pc:sldMk cId="2057113239" sldId="271"/>
            <ac:graphicFrameMk id="9" creationId="{ABA363F9-2762-25C1-0A6E-07CBB9B65500}"/>
          </ac:graphicFrameMkLst>
        </pc:graphicFrameChg>
      </pc:sldChg>
      <pc:sldChg chg="new del">
        <pc:chgData name="Doris Jeannotte" userId="S::dojea18@ulaval.ca::461dc56e-c17f-4bc4-9340-1e8e2ed85c9d" providerId="AD" clId="Web-{7E7A983C-B1D7-CC7A-C88C-EA03330D4C13}" dt="2022-03-15T19:33:17.667" v="2247"/>
        <pc:sldMkLst>
          <pc:docMk/>
          <pc:sldMk cId="2323252736" sldId="271"/>
        </pc:sldMkLst>
      </pc:sldChg>
      <pc:sldChg chg="new del">
        <pc:chgData name="Doris Jeannotte" userId="S::dojea18@ulaval.ca::461dc56e-c17f-4bc4-9340-1e8e2ed85c9d" providerId="AD" clId="Web-{7E7A983C-B1D7-CC7A-C88C-EA03330D4C13}" dt="2022-03-15T19:36:15.903" v="2303"/>
        <pc:sldMkLst>
          <pc:docMk/>
          <pc:sldMk cId="3177567526" sldId="271"/>
        </pc:sldMkLst>
      </pc:sldChg>
      <pc:sldChg chg="addSp delSp modSp add mod replId setBg modClrScheme chgLayout">
        <pc:chgData name="Doris Jeannotte" userId="S::dojea18@ulaval.ca::461dc56e-c17f-4bc4-9340-1e8e2ed85c9d" providerId="AD" clId="Web-{7E7A983C-B1D7-CC7A-C88C-EA03330D4C13}" dt="2022-03-15T20:08:24.564" v="2528"/>
        <pc:sldMkLst>
          <pc:docMk/>
          <pc:sldMk cId="3505709578" sldId="272"/>
        </pc:sldMkLst>
        <pc:spChg chg="mod ord">
          <ac:chgData name="Doris Jeannotte" userId="S::dojea18@ulaval.ca::461dc56e-c17f-4bc4-9340-1e8e2ed85c9d" providerId="AD" clId="Web-{7E7A983C-B1D7-CC7A-C88C-EA03330D4C13}" dt="2022-03-15T20:08:08.626" v="2526"/>
          <ac:spMkLst>
            <pc:docMk/>
            <pc:sldMk cId="3505709578" sldId="272"/>
            <ac:spMk id="2" creationId="{91553874-268F-3A4C-8C4C-18DB20133795}"/>
          </ac:spMkLst>
        </pc:spChg>
        <pc:spChg chg="mod ord">
          <ac:chgData name="Doris Jeannotte" userId="S::dojea18@ulaval.ca::461dc56e-c17f-4bc4-9340-1e8e2ed85c9d" providerId="AD" clId="Web-{7E7A983C-B1D7-CC7A-C88C-EA03330D4C13}" dt="2022-03-15T20:08:08.626" v="2526"/>
          <ac:spMkLst>
            <pc:docMk/>
            <pc:sldMk cId="3505709578" sldId="272"/>
            <ac:spMk id="3" creationId="{E5361F60-36B9-7E49-ABC8-72C7EBF80EF3}"/>
          </ac:spMkLst>
        </pc:spChg>
        <pc:spChg chg="add del">
          <ac:chgData name="Doris Jeannotte" userId="S::dojea18@ulaval.ca::461dc56e-c17f-4bc4-9340-1e8e2ed85c9d" providerId="AD" clId="Web-{7E7A983C-B1D7-CC7A-C88C-EA03330D4C13}" dt="2022-03-15T20:03:07.451" v="2513"/>
          <ac:spMkLst>
            <pc:docMk/>
            <pc:sldMk cId="3505709578" sldId="272"/>
            <ac:spMk id="5" creationId="{A4C361D7-E4A0-42F5-8FB9-624CDC06F1D6}"/>
          </ac:spMkLst>
        </pc:spChg>
        <pc:spChg chg="add del">
          <ac:chgData name="Doris Jeannotte" userId="S::dojea18@ulaval.ca::461dc56e-c17f-4bc4-9340-1e8e2ed85c9d" providerId="AD" clId="Web-{7E7A983C-B1D7-CC7A-C88C-EA03330D4C13}" dt="2022-03-15T20:03:07.451" v="2512"/>
          <ac:spMkLst>
            <pc:docMk/>
            <pc:sldMk cId="3505709578" sldId="272"/>
            <ac:spMk id="7" creationId="{4BC9786A-04E8-49E3-A10B-228F56B22F78}"/>
          </ac:spMkLst>
        </pc:spChg>
        <pc:spChg chg="add del mod ord">
          <ac:chgData name="Doris Jeannotte" userId="S::dojea18@ulaval.ca::461dc56e-c17f-4bc4-9340-1e8e2ed85c9d" providerId="AD" clId="Web-{7E7A983C-B1D7-CC7A-C88C-EA03330D4C13}" dt="2022-03-15T20:05:57.781" v="2519"/>
          <ac:spMkLst>
            <pc:docMk/>
            <pc:sldMk cId="3505709578" sldId="272"/>
            <ac:spMk id="8" creationId="{D19E2CBA-4AD5-4A64-8542-482A6ECBEE62}"/>
          </ac:spMkLst>
        </pc:spChg>
        <pc:spChg chg="add del">
          <ac:chgData name="Doris Jeannotte" userId="S::dojea18@ulaval.ca::461dc56e-c17f-4bc4-9340-1e8e2ed85c9d" providerId="AD" clId="Web-{7E7A983C-B1D7-CC7A-C88C-EA03330D4C13}" dt="2022-03-15T20:08:08.626" v="2526"/>
          <ac:spMkLst>
            <pc:docMk/>
            <pc:sldMk cId="3505709578" sldId="272"/>
            <ac:spMk id="14" creationId="{F13C74B1-5B17-4795-BED0-7140497B445A}"/>
          </ac:spMkLst>
        </pc:spChg>
        <pc:spChg chg="add del">
          <ac:chgData name="Doris Jeannotte" userId="S::dojea18@ulaval.ca::461dc56e-c17f-4bc4-9340-1e8e2ed85c9d" providerId="AD" clId="Web-{7E7A983C-B1D7-CC7A-C88C-EA03330D4C13}" dt="2022-03-15T20:08:08.626" v="2526"/>
          <ac:spMkLst>
            <pc:docMk/>
            <pc:sldMk cId="3505709578" sldId="272"/>
            <ac:spMk id="16" creationId="{D4974D33-8DC5-464E-8C6D-BE58F0669C17}"/>
          </ac:spMkLst>
        </pc:spChg>
        <pc:picChg chg="add mod ord modCrop">
          <ac:chgData name="Doris Jeannotte" userId="S::dojea18@ulaval.ca::461dc56e-c17f-4bc4-9340-1e8e2ed85c9d" providerId="AD" clId="Web-{7E7A983C-B1D7-CC7A-C88C-EA03330D4C13}" dt="2022-03-15T20:08:24.564" v="2528"/>
          <ac:picMkLst>
            <pc:docMk/>
            <pc:sldMk cId="3505709578" sldId="272"/>
            <ac:picMk id="9" creationId="{DC83D1AF-9348-4B83-AE9A-974008F52496}"/>
          </ac:picMkLst>
        </pc:picChg>
      </pc:sldChg>
      <pc:sldChg chg="addSp modSp add mod replId setBg">
        <pc:chgData name="Doris Jeannotte" userId="S::dojea18@ulaval.ca::461dc56e-c17f-4bc4-9340-1e8e2ed85c9d" providerId="AD" clId="Web-{7E7A983C-B1D7-CC7A-C88C-EA03330D4C13}" dt="2022-03-15T20:06:51.532" v="2522"/>
        <pc:sldMkLst>
          <pc:docMk/>
          <pc:sldMk cId="87809670" sldId="273"/>
        </pc:sldMkLst>
        <pc:spChg chg="mod">
          <ac:chgData name="Doris Jeannotte" userId="S::dojea18@ulaval.ca::461dc56e-c17f-4bc4-9340-1e8e2ed85c9d" providerId="AD" clId="Web-{7E7A983C-B1D7-CC7A-C88C-EA03330D4C13}" dt="2022-03-15T20:06:51.532" v="2522"/>
          <ac:spMkLst>
            <pc:docMk/>
            <pc:sldMk cId="87809670" sldId="273"/>
            <ac:spMk id="2" creationId="{91553874-268F-3A4C-8C4C-18DB20133795}"/>
          </ac:spMkLst>
        </pc:spChg>
        <pc:spChg chg="mod">
          <ac:chgData name="Doris Jeannotte" userId="S::dojea18@ulaval.ca::461dc56e-c17f-4bc4-9340-1e8e2ed85c9d" providerId="AD" clId="Web-{7E7A983C-B1D7-CC7A-C88C-EA03330D4C13}" dt="2022-03-15T20:06:51.532" v="2522"/>
          <ac:spMkLst>
            <pc:docMk/>
            <pc:sldMk cId="87809670" sldId="273"/>
            <ac:spMk id="3" creationId="{E5361F60-36B9-7E49-ABC8-72C7EBF80EF3}"/>
          </ac:spMkLst>
        </pc:spChg>
        <pc:spChg chg="add">
          <ac:chgData name="Doris Jeannotte" userId="S::dojea18@ulaval.ca::461dc56e-c17f-4bc4-9340-1e8e2ed85c9d" providerId="AD" clId="Web-{7E7A983C-B1D7-CC7A-C88C-EA03330D4C13}" dt="2022-03-15T20:06:51.532" v="2522"/>
          <ac:spMkLst>
            <pc:docMk/>
            <pc:sldMk cId="87809670" sldId="273"/>
            <ac:spMk id="9" creationId="{743AA782-23D1-4521-8CAD-47662984AA08}"/>
          </ac:spMkLst>
        </pc:spChg>
        <pc:spChg chg="add">
          <ac:chgData name="Doris Jeannotte" userId="S::dojea18@ulaval.ca::461dc56e-c17f-4bc4-9340-1e8e2ed85c9d" providerId="AD" clId="Web-{7E7A983C-B1D7-CC7A-C88C-EA03330D4C13}" dt="2022-03-15T20:06:51.532" v="2522"/>
          <ac:spMkLst>
            <pc:docMk/>
            <pc:sldMk cId="87809670" sldId="273"/>
            <ac:spMk id="11" creationId="{650D18FE-0824-4A46-B22C-A86B52E5780A}"/>
          </ac:spMkLst>
        </pc:spChg>
        <pc:picChg chg="add mod">
          <ac:chgData name="Doris Jeannotte" userId="S::dojea18@ulaval.ca::461dc56e-c17f-4bc4-9340-1e8e2ed85c9d" providerId="AD" clId="Web-{7E7A983C-B1D7-CC7A-C88C-EA03330D4C13}" dt="2022-03-15T20:06:51.532" v="2522"/>
          <ac:picMkLst>
            <pc:docMk/>
            <pc:sldMk cId="87809670" sldId="273"/>
            <ac:picMk id="4" creationId="{5D895349-E0D7-4ED2-856A-350020C591EB}"/>
          </ac:picMkLst>
        </pc:picChg>
      </pc:sldChg>
    </pc:docChg>
  </pc:docChgLst>
  <pc:docChgLst>
    <pc:chgData name="Doris Jeannotte" userId="S::dojea18@ulaval.ca::461dc56e-c17f-4bc4-9340-1e8e2ed85c9d" providerId="AD" clId="Web-{3168DB62-96DA-68B7-4E89-14640BD64D21}"/>
    <pc:docChg chg="addSld delSld modSld">
      <pc:chgData name="Doris Jeannotte" userId="S::dojea18@ulaval.ca::461dc56e-c17f-4bc4-9340-1e8e2ed85c9d" providerId="AD" clId="Web-{3168DB62-96DA-68B7-4E89-14640BD64D21}" dt="2022-03-17T20:37:26.344" v="147"/>
      <pc:docMkLst>
        <pc:docMk/>
      </pc:docMkLst>
      <pc:sldChg chg="addSp delSp modSp">
        <pc:chgData name="Doris Jeannotte" userId="S::dojea18@ulaval.ca::461dc56e-c17f-4bc4-9340-1e8e2ed85c9d" providerId="AD" clId="Web-{3168DB62-96DA-68B7-4E89-14640BD64D21}" dt="2022-03-17T20:37:26.344" v="147"/>
        <pc:sldMkLst>
          <pc:docMk/>
          <pc:sldMk cId="55731853" sldId="265"/>
        </pc:sldMkLst>
        <pc:spChg chg="add mod ord">
          <ac:chgData name="Doris Jeannotte" userId="S::dojea18@ulaval.ca::461dc56e-c17f-4bc4-9340-1e8e2ed85c9d" providerId="AD" clId="Web-{3168DB62-96DA-68B7-4E89-14640BD64D21}" dt="2022-03-17T20:35:14.171" v="136"/>
          <ac:spMkLst>
            <pc:docMk/>
            <pc:sldMk cId="55731853" sldId="265"/>
            <ac:spMk id="3" creationId="{D82F16A3-EF24-4A2C-9F7E-303B9175F27D}"/>
          </ac:spMkLst>
        </pc:spChg>
        <pc:spChg chg="ord">
          <ac:chgData name="Doris Jeannotte" userId="S::dojea18@ulaval.ca::461dc56e-c17f-4bc4-9340-1e8e2ed85c9d" providerId="AD" clId="Web-{3168DB62-96DA-68B7-4E89-14640BD64D21}" dt="2022-03-17T20:37:17.328" v="146"/>
          <ac:spMkLst>
            <pc:docMk/>
            <pc:sldMk cId="55731853" sldId="265"/>
            <ac:spMk id="13" creationId="{E3AF3B83-EF82-43AC-B886-8AB06C778BB7}"/>
          </ac:spMkLst>
        </pc:spChg>
        <pc:spChg chg="add mod">
          <ac:chgData name="Doris Jeannotte" userId="S::dojea18@ulaval.ca::461dc56e-c17f-4bc4-9340-1e8e2ed85c9d" providerId="AD" clId="Web-{3168DB62-96DA-68B7-4E89-14640BD64D21}" dt="2022-03-17T20:35:52.296" v="141" actId="1076"/>
          <ac:spMkLst>
            <pc:docMk/>
            <pc:sldMk cId="55731853" sldId="265"/>
            <ac:spMk id="14" creationId="{F74793D0-3697-4F8B-A824-FFDF09371EC3}"/>
          </ac:spMkLst>
        </pc:spChg>
        <pc:spChg chg="ord">
          <ac:chgData name="Doris Jeannotte" userId="S::dojea18@ulaval.ca::461dc56e-c17f-4bc4-9340-1e8e2ed85c9d" providerId="AD" clId="Web-{3168DB62-96DA-68B7-4E89-14640BD64D21}" dt="2022-03-17T20:36:59.828" v="144"/>
          <ac:spMkLst>
            <pc:docMk/>
            <pc:sldMk cId="55731853" sldId="265"/>
            <ac:spMk id="15" creationId="{88928369-BB5A-4CD6-9E63-7E989FADD0D7}"/>
          </ac:spMkLst>
        </pc:spChg>
        <pc:spChg chg="add mod">
          <ac:chgData name="Doris Jeannotte" userId="S::dojea18@ulaval.ca::461dc56e-c17f-4bc4-9340-1e8e2ed85c9d" providerId="AD" clId="Web-{3168DB62-96DA-68B7-4E89-14640BD64D21}" dt="2022-03-17T20:36:39" v="143" actId="1076"/>
          <ac:spMkLst>
            <pc:docMk/>
            <pc:sldMk cId="55731853" sldId="265"/>
            <ac:spMk id="16" creationId="{374641D6-4C9C-45AA-9D2B-7B6EC94274E4}"/>
          </ac:spMkLst>
        </pc:spChg>
        <pc:spChg chg="ord">
          <ac:chgData name="Doris Jeannotte" userId="S::dojea18@ulaval.ca::461dc56e-c17f-4bc4-9340-1e8e2ed85c9d" providerId="AD" clId="Web-{3168DB62-96DA-68B7-4E89-14640BD64D21}" dt="2022-03-17T20:35:51.437" v="140"/>
          <ac:spMkLst>
            <pc:docMk/>
            <pc:sldMk cId="55731853" sldId="265"/>
            <ac:spMk id="17" creationId="{907EF6B7-1338-4443-8C46-6A318D952DFD}"/>
          </ac:spMkLst>
        </pc:spChg>
        <pc:spChg chg="ord">
          <ac:chgData name="Doris Jeannotte" userId="S::dojea18@ulaval.ca::461dc56e-c17f-4bc4-9340-1e8e2ed85c9d" providerId="AD" clId="Web-{3168DB62-96DA-68B7-4E89-14640BD64D21}" dt="2022-03-17T20:37:10.359" v="145"/>
          <ac:spMkLst>
            <pc:docMk/>
            <pc:sldMk cId="55731853" sldId="265"/>
            <ac:spMk id="20" creationId="{EA879383-1AFB-5B4B-AD11-ADB7B79BA0A5}"/>
          </ac:spMkLst>
        </pc:spChg>
        <pc:spChg chg="ord">
          <ac:chgData name="Doris Jeannotte" userId="S::dojea18@ulaval.ca::461dc56e-c17f-4bc4-9340-1e8e2ed85c9d" providerId="AD" clId="Web-{3168DB62-96DA-68B7-4E89-14640BD64D21}" dt="2022-03-17T20:37:26.344" v="147"/>
          <ac:spMkLst>
            <pc:docMk/>
            <pc:sldMk cId="55731853" sldId="265"/>
            <ac:spMk id="22" creationId="{346A59D4-E2EA-45C3-B7D8-0D2CEE582172}"/>
          </ac:spMkLst>
        </pc:spChg>
        <pc:spChg chg="del mod">
          <ac:chgData name="Doris Jeannotte" userId="S::dojea18@ulaval.ca::461dc56e-c17f-4bc4-9340-1e8e2ed85c9d" providerId="AD" clId="Web-{3168DB62-96DA-68B7-4E89-14640BD64D21}" dt="2022-03-17T20:34:12.967" v="131"/>
          <ac:spMkLst>
            <pc:docMk/>
            <pc:sldMk cId="55731853" sldId="265"/>
            <ac:spMk id="24" creationId="{18289973-C814-4682-9672-DBD5D0F3B76F}"/>
          </ac:spMkLst>
        </pc:spChg>
      </pc:sldChg>
      <pc:sldChg chg="addSp delSp modSp mod setBg modShow">
        <pc:chgData name="Doris Jeannotte" userId="S::dojea18@ulaval.ca::461dc56e-c17f-4bc4-9340-1e8e2ed85c9d" providerId="AD" clId="Web-{3168DB62-96DA-68B7-4E89-14640BD64D21}" dt="2022-03-17T20:31:25.028" v="120" actId="14100"/>
        <pc:sldMkLst>
          <pc:docMk/>
          <pc:sldMk cId="3990497282" sldId="266"/>
        </pc:sldMkLst>
        <pc:spChg chg="mod">
          <ac:chgData name="Doris Jeannotte" userId="S::dojea18@ulaval.ca::461dc56e-c17f-4bc4-9340-1e8e2ed85c9d" providerId="AD" clId="Web-{3168DB62-96DA-68B7-4E89-14640BD64D21}" dt="2022-03-17T20:31:25.028" v="120" actId="14100"/>
          <ac:spMkLst>
            <pc:docMk/>
            <pc:sldMk cId="3990497282" sldId="266"/>
            <ac:spMk id="2" creationId="{6FDA5DCF-96D3-4D47-A476-92AB42CF6184}"/>
          </ac:spMkLst>
        </pc:spChg>
        <pc:spChg chg="del mod">
          <ac:chgData name="Doris Jeannotte" userId="S::dojea18@ulaval.ca::461dc56e-c17f-4bc4-9340-1e8e2ed85c9d" providerId="AD" clId="Web-{3168DB62-96DA-68B7-4E89-14640BD64D21}" dt="2022-03-17T20:28:43.573" v="93"/>
          <ac:spMkLst>
            <pc:docMk/>
            <pc:sldMk cId="3990497282" sldId="266"/>
            <ac:spMk id="3" creationId="{697A106D-C0CC-B24A-BA0A-A3D56C2F081B}"/>
          </ac:spMkLst>
        </pc:spChg>
        <pc:spChg chg="add del mod">
          <ac:chgData name="Doris Jeannotte" userId="S::dojea18@ulaval.ca::461dc56e-c17f-4bc4-9340-1e8e2ed85c9d" providerId="AD" clId="Web-{3168DB62-96DA-68B7-4E89-14640BD64D21}" dt="2022-03-17T20:21:13.179" v="70"/>
          <ac:spMkLst>
            <pc:docMk/>
            <pc:sldMk cId="3990497282" sldId="266"/>
            <ac:spMk id="5" creationId="{67B0C5C7-FDC3-4BA9-B292-D0D4819126B7}"/>
          </ac:spMkLst>
        </pc:spChg>
        <pc:spChg chg="add del mod">
          <ac:chgData name="Doris Jeannotte" userId="S::dojea18@ulaval.ca::461dc56e-c17f-4bc4-9340-1e8e2ed85c9d" providerId="AD" clId="Web-{3168DB62-96DA-68B7-4E89-14640BD64D21}" dt="2022-03-17T20:28:47.589" v="94"/>
          <ac:spMkLst>
            <pc:docMk/>
            <pc:sldMk cId="3990497282" sldId="266"/>
            <ac:spMk id="7" creationId="{8D9BD030-66D2-4632-8264-00C4F619100D}"/>
          </ac:spMkLst>
        </pc:spChg>
        <pc:spChg chg="add del">
          <ac:chgData name="Doris Jeannotte" userId="S::dojea18@ulaval.ca::461dc56e-c17f-4bc4-9340-1e8e2ed85c9d" providerId="AD" clId="Web-{3168DB62-96DA-68B7-4E89-14640BD64D21}" dt="2022-03-17T20:23:03.680" v="75"/>
          <ac:spMkLst>
            <pc:docMk/>
            <pc:sldMk cId="3990497282" sldId="266"/>
            <ac:spMk id="9" creationId="{33CD251C-A887-4D2F-925B-FC097198538B}"/>
          </ac:spMkLst>
        </pc:spChg>
        <pc:spChg chg="add del mod modVis">
          <ac:chgData name="Doris Jeannotte" userId="S::dojea18@ulaval.ca::461dc56e-c17f-4bc4-9340-1e8e2ed85c9d" providerId="AD" clId="Web-{3168DB62-96DA-68B7-4E89-14640BD64D21}" dt="2022-03-17T20:23:03.680" v="75"/>
          <ac:spMkLst>
            <pc:docMk/>
            <pc:sldMk cId="3990497282" sldId="266"/>
            <ac:spMk id="11" creationId="{B19D093C-27FB-4032-B282-42C4563F257C}"/>
          </ac:spMkLst>
        </pc:spChg>
        <pc:spChg chg="add del">
          <ac:chgData name="Doris Jeannotte" userId="S::dojea18@ulaval.ca::461dc56e-c17f-4bc4-9340-1e8e2ed85c9d" providerId="AD" clId="Web-{3168DB62-96DA-68B7-4E89-14640BD64D21}" dt="2022-03-17T20:27:46.948" v="80"/>
          <ac:spMkLst>
            <pc:docMk/>
            <pc:sldMk cId="3990497282" sldId="266"/>
            <ac:spMk id="20" creationId="{33CD251C-A887-4D2F-925B-FC097198538B}"/>
          </ac:spMkLst>
        </pc:spChg>
        <pc:spChg chg="add del">
          <ac:chgData name="Doris Jeannotte" userId="S::dojea18@ulaval.ca::461dc56e-c17f-4bc4-9340-1e8e2ed85c9d" providerId="AD" clId="Web-{3168DB62-96DA-68B7-4E89-14640BD64D21}" dt="2022-03-17T20:27:46.948" v="80"/>
          <ac:spMkLst>
            <pc:docMk/>
            <pc:sldMk cId="3990497282" sldId="266"/>
            <ac:spMk id="22" creationId="{B19D093C-27FB-4032-B282-42C4563F257C}"/>
          </ac:spMkLst>
        </pc:spChg>
        <pc:spChg chg="add">
          <ac:chgData name="Doris Jeannotte" userId="S::dojea18@ulaval.ca::461dc56e-c17f-4bc4-9340-1e8e2ed85c9d" providerId="AD" clId="Web-{3168DB62-96DA-68B7-4E89-14640BD64D21}" dt="2022-03-17T20:27:46.948" v="80"/>
          <ac:spMkLst>
            <pc:docMk/>
            <pc:sldMk cId="3990497282" sldId="266"/>
            <ac:spMk id="31" creationId="{33CD251C-A887-4D2F-925B-FC097198538B}"/>
          </ac:spMkLst>
        </pc:spChg>
        <pc:grpChg chg="add del">
          <ac:chgData name="Doris Jeannotte" userId="S::dojea18@ulaval.ca::461dc56e-c17f-4bc4-9340-1e8e2ed85c9d" providerId="AD" clId="Web-{3168DB62-96DA-68B7-4E89-14640BD64D21}" dt="2022-03-17T20:23:03.680" v="75"/>
          <ac:grpSpMkLst>
            <pc:docMk/>
            <pc:sldMk cId="3990497282" sldId="266"/>
            <ac:grpSpMk id="13" creationId="{35EE815E-1BD3-4777-B652-6D98825BF66B}"/>
          </ac:grpSpMkLst>
        </pc:grpChg>
        <pc:grpChg chg="add del">
          <ac:chgData name="Doris Jeannotte" userId="S::dojea18@ulaval.ca::461dc56e-c17f-4bc4-9340-1e8e2ed85c9d" providerId="AD" clId="Web-{3168DB62-96DA-68B7-4E89-14640BD64D21}" dt="2022-03-17T20:27:46.948" v="80"/>
          <ac:grpSpMkLst>
            <pc:docMk/>
            <pc:sldMk cId="3990497282" sldId="266"/>
            <ac:grpSpMk id="24" creationId="{35EE815E-1BD3-4777-B652-6D98825BF66B}"/>
          </ac:grpSpMkLst>
        </pc:grpChg>
        <pc:grpChg chg="add">
          <ac:chgData name="Doris Jeannotte" userId="S::dojea18@ulaval.ca::461dc56e-c17f-4bc4-9340-1e8e2ed85c9d" providerId="AD" clId="Web-{3168DB62-96DA-68B7-4E89-14640BD64D21}" dt="2022-03-17T20:27:46.948" v="80"/>
          <ac:grpSpMkLst>
            <pc:docMk/>
            <pc:sldMk cId="3990497282" sldId="266"/>
            <ac:grpSpMk id="33" creationId="{770AE191-D2EA-45C9-A44D-830C188F74CB}"/>
          </ac:grpSpMkLst>
        </pc:grpChg>
        <pc:picChg chg="add mod">
          <ac:chgData name="Doris Jeannotte" userId="S::dojea18@ulaval.ca::461dc56e-c17f-4bc4-9340-1e8e2ed85c9d" providerId="AD" clId="Web-{3168DB62-96DA-68B7-4E89-14640BD64D21}" dt="2022-03-17T20:27:53.839" v="81" actId="14100"/>
          <ac:picMkLst>
            <pc:docMk/>
            <pc:sldMk cId="3990497282" sldId="266"/>
            <ac:picMk id="4" creationId="{F1B12DEF-17D4-4C8E-8C5D-209CDFDF75B8}"/>
          </ac:picMkLst>
        </pc:picChg>
        <pc:cxnChg chg="add mod">
          <ac:chgData name="Doris Jeannotte" userId="S::dojea18@ulaval.ca::461dc56e-c17f-4bc4-9340-1e8e2ed85c9d" providerId="AD" clId="Web-{3168DB62-96DA-68B7-4E89-14640BD64D21}" dt="2022-03-17T20:31:14.387" v="119"/>
          <ac:cxnSpMkLst>
            <pc:docMk/>
            <pc:sldMk cId="3990497282" sldId="266"/>
            <ac:cxnSpMk id="8" creationId="{18585481-9CB0-4166-95B1-28A343F5402B}"/>
          </ac:cxnSpMkLst>
        </pc:cxnChg>
      </pc:sldChg>
      <pc:sldChg chg="modSp">
        <pc:chgData name="Doris Jeannotte" userId="S::dojea18@ulaval.ca::461dc56e-c17f-4bc4-9340-1e8e2ed85c9d" providerId="AD" clId="Web-{3168DB62-96DA-68B7-4E89-14640BD64D21}" dt="2022-03-17T17:30:30.093" v="1"/>
        <pc:sldMkLst>
          <pc:docMk/>
          <pc:sldMk cId="2217415008" sldId="269"/>
        </pc:sldMkLst>
        <pc:graphicFrameChg chg="mod modGraphic">
          <ac:chgData name="Doris Jeannotte" userId="S::dojea18@ulaval.ca::461dc56e-c17f-4bc4-9340-1e8e2ed85c9d" providerId="AD" clId="Web-{3168DB62-96DA-68B7-4E89-14640BD64D21}" dt="2022-03-17T17:30:30.093" v="1"/>
          <ac:graphicFrameMkLst>
            <pc:docMk/>
            <pc:sldMk cId="2217415008" sldId="269"/>
            <ac:graphicFrameMk id="5" creationId="{9AD49C3E-2CB5-421B-9492-46EB567222B8}"/>
          </ac:graphicFrameMkLst>
        </pc:graphicFrameChg>
      </pc:sldChg>
      <pc:sldChg chg="modSp">
        <pc:chgData name="Doris Jeannotte" userId="S::dojea18@ulaval.ca::461dc56e-c17f-4bc4-9340-1e8e2ed85c9d" providerId="AD" clId="Web-{3168DB62-96DA-68B7-4E89-14640BD64D21}" dt="2022-03-17T17:31:59.422" v="2" actId="20577"/>
        <pc:sldMkLst>
          <pc:docMk/>
          <pc:sldMk cId="3505709578" sldId="272"/>
        </pc:sldMkLst>
        <pc:spChg chg="mod">
          <ac:chgData name="Doris Jeannotte" userId="S::dojea18@ulaval.ca::461dc56e-c17f-4bc4-9340-1e8e2ed85c9d" providerId="AD" clId="Web-{3168DB62-96DA-68B7-4E89-14640BD64D21}" dt="2022-03-17T17:31:59.422" v="2" actId="20577"/>
          <ac:spMkLst>
            <pc:docMk/>
            <pc:sldMk cId="3505709578" sldId="272"/>
            <ac:spMk id="3" creationId="{E5361F60-36B9-7E49-ABC8-72C7EBF80EF3}"/>
          </ac:spMkLst>
        </pc:spChg>
      </pc:sldChg>
      <pc:sldChg chg="addSp">
        <pc:chgData name="Doris Jeannotte" userId="S::dojea18@ulaval.ca::461dc56e-c17f-4bc4-9340-1e8e2ed85c9d" providerId="AD" clId="Web-{3168DB62-96DA-68B7-4E89-14640BD64D21}" dt="2022-03-17T20:30:12.746" v="110"/>
        <pc:sldMkLst>
          <pc:docMk/>
          <pc:sldMk cId="87809670" sldId="273"/>
        </pc:sldMkLst>
        <pc:spChg chg="add">
          <ac:chgData name="Doris Jeannotte" userId="S::dojea18@ulaval.ca::461dc56e-c17f-4bc4-9340-1e8e2ed85c9d" providerId="AD" clId="Web-{3168DB62-96DA-68B7-4E89-14640BD64D21}" dt="2022-03-17T20:30:10.559" v="109"/>
          <ac:spMkLst>
            <pc:docMk/>
            <pc:sldMk cId="87809670" sldId="273"/>
            <ac:spMk id="5" creationId="{68E82D30-E41B-4F20-ADE1-FEADE8B9EAED}"/>
          </ac:spMkLst>
        </pc:spChg>
        <pc:spChg chg="add">
          <ac:chgData name="Doris Jeannotte" userId="S::dojea18@ulaval.ca::461dc56e-c17f-4bc4-9340-1e8e2ed85c9d" providerId="AD" clId="Web-{3168DB62-96DA-68B7-4E89-14640BD64D21}" dt="2022-03-17T20:30:12.746" v="110"/>
          <ac:spMkLst>
            <pc:docMk/>
            <pc:sldMk cId="87809670" sldId="273"/>
            <ac:spMk id="6" creationId="{26920930-DB87-48E4-BA81-7E5152F5F5A5}"/>
          </ac:spMkLst>
        </pc:spChg>
      </pc:sldChg>
      <pc:sldChg chg="modSp">
        <pc:chgData name="Doris Jeannotte" userId="S::dojea18@ulaval.ca::461dc56e-c17f-4bc4-9340-1e8e2ed85c9d" providerId="AD" clId="Web-{3168DB62-96DA-68B7-4E89-14640BD64D21}" dt="2022-03-17T18:10:56.947" v="34" actId="1076"/>
        <pc:sldMkLst>
          <pc:docMk/>
          <pc:sldMk cId="428647812" sldId="274"/>
        </pc:sldMkLst>
        <pc:grpChg chg="mod">
          <ac:chgData name="Doris Jeannotte" userId="S::dojea18@ulaval.ca::461dc56e-c17f-4bc4-9340-1e8e2ed85c9d" providerId="AD" clId="Web-{3168DB62-96DA-68B7-4E89-14640BD64D21}" dt="2022-03-17T18:10:56.947" v="34" actId="1076"/>
          <ac:grpSpMkLst>
            <pc:docMk/>
            <pc:sldMk cId="428647812" sldId="274"/>
            <ac:grpSpMk id="7" creationId="{D81686B4-558D-46A9-83B4-173D81E1AE54}"/>
          </ac:grpSpMkLst>
        </pc:grpChg>
        <pc:picChg chg="mod">
          <ac:chgData name="Doris Jeannotte" userId="S::dojea18@ulaval.ca::461dc56e-c17f-4bc4-9340-1e8e2ed85c9d" providerId="AD" clId="Web-{3168DB62-96DA-68B7-4E89-14640BD64D21}" dt="2022-03-17T18:10:54.712" v="33" actId="1076"/>
          <ac:picMkLst>
            <pc:docMk/>
            <pc:sldMk cId="428647812" sldId="274"/>
            <ac:picMk id="4" creationId="{BD4A049D-0B75-415B-9A5D-FBDCD306BE8B}"/>
          </ac:picMkLst>
        </pc:picChg>
      </pc:sldChg>
      <pc:sldChg chg="addSp delSp modSp add mod replId setBg">
        <pc:chgData name="Doris Jeannotte" userId="S::dojea18@ulaval.ca::461dc56e-c17f-4bc4-9340-1e8e2ed85c9d" providerId="AD" clId="Web-{3168DB62-96DA-68B7-4E89-14640BD64D21}" dt="2022-03-17T18:21:53.344" v="36"/>
        <pc:sldMkLst>
          <pc:docMk/>
          <pc:sldMk cId="1450854792" sldId="275"/>
        </pc:sldMkLst>
        <pc:spChg chg="mod">
          <ac:chgData name="Doris Jeannotte" userId="S::dojea18@ulaval.ca::461dc56e-c17f-4bc4-9340-1e8e2ed85c9d" providerId="AD" clId="Web-{3168DB62-96DA-68B7-4E89-14640BD64D21}" dt="2022-03-17T18:06:42.147" v="11"/>
          <ac:spMkLst>
            <pc:docMk/>
            <pc:sldMk cId="1450854792" sldId="275"/>
            <ac:spMk id="2" creationId="{ABC5CD07-B3B4-4D14-8A86-57BAA88E5F3C}"/>
          </ac:spMkLst>
        </pc:spChg>
        <pc:spChg chg="add del mod">
          <ac:chgData name="Doris Jeannotte" userId="S::dojea18@ulaval.ca::461dc56e-c17f-4bc4-9340-1e8e2ed85c9d" providerId="AD" clId="Web-{3168DB62-96DA-68B7-4E89-14640BD64D21}" dt="2022-03-17T18:04:17.864" v="7"/>
          <ac:spMkLst>
            <pc:docMk/>
            <pc:sldMk cId="1450854792" sldId="275"/>
            <ac:spMk id="5" creationId="{7917BE12-ACFB-4C8B-B2B7-6DBF27E43A90}"/>
          </ac:spMkLst>
        </pc:spChg>
        <pc:spChg chg="add ord">
          <ac:chgData name="Doris Jeannotte" userId="S::dojea18@ulaval.ca::461dc56e-c17f-4bc4-9340-1e8e2ed85c9d" providerId="AD" clId="Web-{3168DB62-96DA-68B7-4E89-14640BD64D21}" dt="2022-03-17T18:21:53.344" v="36"/>
          <ac:spMkLst>
            <pc:docMk/>
            <pc:sldMk cId="1450854792" sldId="275"/>
            <ac:spMk id="9" creationId="{0C9219C3-4AC9-4AD4-AB06-660904DB9F26}"/>
          </ac:spMkLst>
        </pc:spChg>
        <pc:spChg chg="add del">
          <ac:chgData name="Doris Jeannotte" userId="S::dojea18@ulaval.ca::461dc56e-c17f-4bc4-9340-1e8e2ed85c9d" providerId="AD" clId="Web-{3168DB62-96DA-68B7-4E89-14640BD64D21}" dt="2022-03-17T18:06:29.209" v="10"/>
          <ac:spMkLst>
            <pc:docMk/>
            <pc:sldMk cId="1450854792" sldId="275"/>
            <ac:spMk id="10" creationId="{634C3A7B-0B75-0742-D6F7-3E3B1141C04E}"/>
          </ac:spMkLst>
        </pc:spChg>
        <pc:spChg chg="add del">
          <ac:chgData name="Doris Jeannotte" userId="S::dojea18@ulaval.ca::461dc56e-c17f-4bc4-9340-1e8e2ed85c9d" providerId="AD" clId="Web-{3168DB62-96DA-68B7-4E89-14640BD64D21}" dt="2022-03-17T18:06:42.147" v="11"/>
          <ac:spMkLst>
            <pc:docMk/>
            <pc:sldMk cId="1450854792" sldId="275"/>
            <ac:spMk id="13" creationId="{73DE2CFE-42F2-48F0-8706-5264E012B10C}"/>
          </ac:spMkLst>
        </pc:spChg>
        <pc:spChg chg="add del">
          <ac:chgData name="Doris Jeannotte" userId="S::dojea18@ulaval.ca::461dc56e-c17f-4bc4-9340-1e8e2ed85c9d" providerId="AD" clId="Web-{3168DB62-96DA-68B7-4E89-14640BD64D21}" dt="2022-03-17T18:07:47.054" v="13"/>
          <ac:spMkLst>
            <pc:docMk/>
            <pc:sldMk cId="1450854792" sldId="275"/>
            <ac:spMk id="17" creationId="{1120C358-1102-FF3F-24A3-EE8C92D5635E}"/>
          </ac:spMkLst>
        </pc:spChg>
        <pc:spChg chg="add del">
          <ac:chgData name="Doris Jeannotte" userId="S::dojea18@ulaval.ca::461dc56e-c17f-4bc4-9340-1e8e2ed85c9d" providerId="AD" clId="Web-{3168DB62-96DA-68B7-4E89-14640BD64D21}" dt="2022-03-17T18:07:52.538" v="14"/>
          <ac:spMkLst>
            <pc:docMk/>
            <pc:sldMk cId="1450854792" sldId="275"/>
            <ac:spMk id="20" creationId="{69D47016-023F-44BD-981C-50E7A10A6609}"/>
          </ac:spMkLst>
        </pc:spChg>
        <pc:spChg chg="add del">
          <ac:chgData name="Doris Jeannotte" userId="S::dojea18@ulaval.ca::461dc56e-c17f-4bc4-9340-1e8e2ed85c9d" providerId="AD" clId="Web-{3168DB62-96DA-68B7-4E89-14640BD64D21}" dt="2022-03-17T18:07:52.538" v="14"/>
          <ac:spMkLst>
            <pc:docMk/>
            <pc:sldMk cId="1450854792" sldId="275"/>
            <ac:spMk id="22" creationId="{6D8B37B0-0682-433E-BC8D-498C04ABD9A7}"/>
          </ac:spMkLst>
        </pc:spChg>
        <pc:spChg chg="add mod">
          <ac:chgData name="Doris Jeannotte" userId="S::dojea18@ulaval.ca::461dc56e-c17f-4bc4-9340-1e8e2ed85c9d" providerId="AD" clId="Web-{3168DB62-96DA-68B7-4E89-14640BD64D21}" dt="2022-03-17T18:10:31.696" v="30" actId="20577"/>
          <ac:spMkLst>
            <pc:docMk/>
            <pc:sldMk cId="1450854792" sldId="275"/>
            <ac:spMk id="26" creationId="{F1FAA94F-DFF1-C068-5846-A1A368BFD5B7}"/>
          </ac:spMkLst>
        </pc:spChg>
        <pc:spChg chg="add">
          <ac:chgData name="Doris Jeannotte" userId="S::dojea18@ulaval.ca::461dc56e-c17f-4bc4-9340-1e8e2ed85c9d" providerId="AD" clId="Web-{3168DB62-96DA-68B7-4E89-14640BD64D21}" dt="2022-03-17T18:07:52.538" v="14"/>
          <ac:spMkLst>
            <pc:docMk/>
            <pc:sldMk cId="1450854792" sldId="275"/>
            <ac:spMk id="29" creationId="{69D47016-023F-44BD-981C-50E7A10A6609}"/>
          </ac:spMkLst>
        </pc:spChg>
        <pc:spChg chg="add">
          <ac:chgData name="Doris Jeannotte" userId="S::dojea18@ulaval.ca::461dc56e-c17f-4bc4-9340-1e8e2ed85c9d" providerId="AD" clId="Web-{3168DB62-96DA-68B7-4E89-14640BD64D21}" dt="2022-03-17T18:07:52.538" v="14"/>
          <ac:spMkLst>
            <pc:docMk/>
            <pc:sldMk cId="1450854792" sldId="275"/>
            <ac:spMk id="31" creationId="{6D8B37B0-0682-433E-BC8D-498C04ABD9A7}"/>
          </ac:spMkLst>
        </pc:spChg>
        <pc:picChg chg="del">
          <ac:chgData name="Doris Jeannotte" userId="S::dojea18@ulaval.ca::461dc56e-c17f-4bc4-9340-1e8e2ed85c9d" providerId="AD" clId="Web-{3168DB62-96DA-68B7-4E89-14640BD64D21}" dt="2022-03-17T18:03:52.411" v="4"/>
          <ac:picMkLst>
            <pc:docMk/>
            <pc:sldMk cId="1450854792" sldId="275"/>
            <ac:picMk id="4" creationId="{BD4A049D-0B75-415B-9A5D-FBDCD306BE8B}"/>
          </ac:picMkLst>
        </pc:picChg>
        <pc:picChg chg="add mod ord">
          <ac:chgData name="Doris Jeannotte" userId="S::dojea18@ulaval.ca::461dc56e-c17f-4bc4-9340-1e8e2ed85c9d" providerId="AD" clId="Web-{3168DB62-96DA-68B7-4E89-14640BD64D21}" dt="2022-03-17T18:06:42.147" v="11"/>
          <ac:picMkLst>
            <pc:docMk/>
            <pc:sldMk cId="1450854792" sldId="275"/>
            <ac:picMk id="6" creationId="{7307BEE1-0D6F-41AA-B028-7AC439D6D3E7}"/>
          </ac:picMkLst>
        </pc:picChg>
        <pc:picChg chg="add del mod ord">
          <ac:chgData name="Doris Jeannotte" userId="S::dojea18@ulaval.ca::461dc56e-c17f-4bc4-9340-1e8e2ed85c9d" providerId="AD" clId="Web-{3168DB62-96DA-68B7-4E89-14640BD64D21}" dt="2022-03-17T18:07:22.335" v="12"/>
          <ac:picMkLst>
            <pc:docMk/>
            <pc:sldMk cId="1450854792" sldId="275"/>
            <ac:picMk id="7" creationId="{2E6CDAB9-8445-4333-BEFE-877AAF03D1CF}"/>
          </ac:picMkLst>
        </pc:picChg>
        <pc:picChg chg="add mod ord">
          <ac:chgData name="Doris Jeannotte" userId="S::dojea18@ulaval.ca::461dc56e-c17f-4bc4-9340-1e8e2ed85c9d" providerId="AD" clId="Web-{3168DB62-96DA-68B7-4E89-14640BD64D21}" dt="2022-03-17T18:07:52.538" v="14"/>
          <ac:picMkLst>
            <pc:docMk/>
            <pc:sldMk cId="1450854792" sldId="275"/>
            <ac:picMk id="8" creationId="{3E346431-D4C1-4A54-9E85-C66A078FDEA2}"/>
          </ac:picMkLst>
        </pc:picChg>
      </pc:sldChg>
      <pc:sldChg chg="addSp delSp modSp mod setBg">
        <pc:chgData name="Doris Jeannotte" userId="S::dojea18@ulaval.ca::461dc56e-c17f-4bc4-9340-1e8e2ed85c9d" providerId="AD" clId="Web-{3168DB62-96DA-68B7-4E89-14640BD64D21}" dt="2022-03-17T20:25:23.806" v="79"/>
        <pc:sldMkLst>
          <pc:docMk/>
          <pc:sldMk cId="2194391927" sldId="276"/>
        </pc:sldMkLst>
        <pc:spChg chg="add mod">
          <ac:chgData name="Doris Jeannotte" userId="S::dojea18@ulaval.ca::461dc56e-c17f-4bc4-9340-1e8e2ed85c9d" providerId="AD" clId="Web-{3168DB62-96DA-68B7-4E89-14640BD64D21}" dt="2022-03-17T20:25:23.806" v="79"/>
          <ac:spMkLst>
            <pc:docMk/>
            <pc:sldMk cId="2194391927" sldId="276"/>
            <ac:spMk id="3" creationId="{AD50C92F-DFE1-4DA3-9254-430879504B68}"/>
          </ac:spMkLst>
        </pc:spChg>
        <pc:spChg chg="add del mod">
          <ac:chgData name="Doris Jeannotte" userId="S::dojea18@ulaval.ca::461dc56e-c17f-4bc4-9340-1e8e2ed85c9d" providerId="AD" clId="Web-{3168DB62-96DA-68B7-4E89-14640BD64D21}" dt="2022-03-17T20:17:11.052" v="49"/>
          <ac:spMkLst>
            <pc:docMk/>
            <pc:sldMk cId="2194391927" sldId="276"/>
            <ac:spMk id="4" creationId="{894463ED-5968-4647-9767-FD6E4DDB1E4C}"/>
          </ac:spMkLst>
        </pc:spChg>
        <pc:spChg chg="add del">
          <ac:chgData name="Doris Jeannotte" userId="S::dojea18@ulaval.ca::461dc56e-c17f-4bc4-9340-1e8e2ed85c9d" providerId="AD" clId="Web-{3168DB62-96DA-68B7-4E89-14640BD64D21}" dt="2022-03-17T18:38:00.230" v="44"/>
          <ac:spMkLst>
            <pc:docMk/>
            <pc:sldMk cId="2194391927" sldId="276"/>
            <ac:spMk id="9" creationId="{C05CBC3C-2E5A-4839-8B9B-2E5A6ADF0F58}"/>
          </ac:spMkLst>
        </pc:spChg>
        <pc:spChg chg="add del">
          <ac:chgData name="Doris Jeannotte" userId="S::dojea18@ulaval.ca::461dc56e-c17f-4bc4-9340-1e8e2ed85c9d" providerId="AD" clId="Web-{3168DB62-96DA-68B7-4E89-14640BD64D21}" dt="2022-03-17T18:38:00.230" v="44"/>
          <ac:spMkLst>
            <pc:docMk/>
            <pc:sldMk cId="2194391927" sldId="276"/>
            <ac:spMk id="11" creationId="{827FF362-FC97-4BF5-949B-D4ADFA26E457}"/>
          </ac:spMkLst>
        </pc:spChg>
        <pc:spChg chg="add del">
          <ac:chgData name="Doris Jeannotte" userId="S::dojea18@ulaval.ca::461dc56e-c17f-4bc4-9340-1e8e2ed85c9d" providerId="AD" clId="Web-{3168DB62-96DA-68B7-4E89-14640BD64D21}" dt="2022-03-17T20:18:32.193" v="56"/>
          <ac:spMkLst>
            <pc:docMk/>
            <pc:sldMk cId="2194391927" sldId="276"/>
            <ac:spMk id="16" creationId="{884769FE-1656-422F-86E1-8C1B16C27BE1}"/>
          </ac:spMkLst>
        </pc:spChg>
        <pc:spChg chg="add del">
          <ac:chgData name="Doris Jeannotte" userId="S::dojea18@ulaval.ca::461dc56e-c17f-4bc4-9340-1e8e2ed85c9d" providerId="AD" clId="Web-{3168DB62-96DA-68B7-4E89-14640BD64D21}" dt="2022-03-17T20:18:32.193" v="56"/>
          <ac:spMkLst>
            <pc:docMk/>
            <pc:sldMk cId="2194391927" sldId="276"/>
            <ac:spMk id="18" creationId="{CB249F6D-244F-494A-98B9-5CC7413C4FB9}"/>
          </ac:spMkLst>
        </pc:spChg>
        <pc:spChg chg="add del">
          <ac:chgData name="Doris Jeannotte" userId="S::dojea18@ulaval.ca::461dc56e-c17f-4bc4-9340-1e8e2ed85c9d" providerId="AD" clId="Web-{3168DB62-96DA-68B7-4E89-14640BD64D21}" dt="2022-03-17T20:18:32.193" v="56"/>
          <ac:spMkLst>
            <pc:docMk/>
            <pc:sldMk cId="2194391927" sldId="276"/>
            <ac:spMk id="20" creationId="{506C536E-6ECA-4211-AF8C-A2671C484DA7}"/>
          </ac:spMkLst>
        </pc:spChg>
        <pc:spChg chg="add del">
          <ac:chgData name="Doris Jeannotte" userId="S::dojea18@ulaval.ca::461dc56e-c17f-4bc4-9340-1e8e2ed85c9d" providerId="AD" clId="Web-{3168DB62-96DA-68B7-4E89-14640BD64D21}" dt="2022-03-17T20:18:32.193" v="56"/>
          <ac:spMkLst>
            <pc:docMk/>
            <pc:sldMk cId="2194391927" sldId="276"/>
            <ac:spMk id="22" creationId="{AEAA70EA-2201-4F5D-AF08-58CFF851CCCD}"/>
          </ac:spMkLst>
        </pc:spChg>
        <pc:spChg chg="add del">
          <ac:chgData name="Doris Jeannotte" userId="S::dojea18@ulaval.ca::461dc56e-c17f-4bc4-9340-1e8e2ed85c9d" providerId="AD" clId="Web-{3168DB62-96DA-68B7-4E89-14640BD64D21}" dt="2022-03-17T20:18:54.365" v="59"/>
          <ac:spMkLst>
            <pc:docMk/>
            <pc:sldMk cId="2194391927" sldId="276"/>
            <ac:spMk id="27" creationId="{DA2E7C1E-2B5A-4BBA-AE51-1CD8C19309D7}"/>
          </ac:spMkLst>
        </pc:spChg>
        <pc:spChg chg="add del">
          <ac:chgData name="Doris Jeannotte" userId="S::dojea18@ulaval.ca::461dc56e-c17f-4bc4-9340-1e8e2ed85c9d" providerId="AD" clId="Web-{3168DB62-96DA-68B7-4E89-14640BD64D21}" dt="2022-03-17T20:18:54.365" v="59"/>
          <ac:spMkLst>
            <pc:docMk/>
            <pc:sldMk cId="2194391927" sldId="276"/>
            <ac:spMk id="29" creationId="{43DF76B1-5174-4FAF-9D19-FFEE98426836}"/>
          </ac:spMkLst>
        </pc:spChg>
        <pc:spChg chg="add del">
          <ac:chgData name="Doris Jeannotte" userId="S::dojea18@ulaval.ca::461dc56e-c17f-4bc4-9340-1e8e2ed85c9d" providerId="AD" clId="Web-{3168DB62-96DA-68B7-4E89-14640BD64D21}" dt="2022-03-17T20:25:23.806" v="79"/>
          <ac:spMkLst>
            <pc:docMk/>
            <pc:sldMk cId="2194391927" sldId="276"/>
            <ac:spMk id="34" creationId="{5DCB5928-DC7D-4612-9922-441966E15627}"/>
          </ac:spMkLst>
        </pc:spChg>
        <pc:spChg chg="add del">
          <ac:chgData name="Doris Jeannotte" userId="S::dojea18@ulaval.ca::461dc56e-c17f-4bc4-9340-1e8e2ed85c9d" providerId="AD" clId="Web-{3168DB62-96DA-68B7-4E89-14640BD64D21}" dt="2022-03-17T20:25:23.806" v="79"/>
          <ac:spMkLst>
            <pc:docMk/>
            <pc:sldMk cId="2194391927" sldId="276"/>
            <ac:spMk id="36" creationId="{682C1161-1736-45EC-99B7-33F3CAE9D517}"/>
          </ac:spMkLst>
        </pc:spChg>
        <pc:spChg chg="add del">
          <ac:chgData name="Doris Jeannotte" userId="S::dojea18@ulaval.ca::461dc56e-c17f-4bc4-9340-1e8e2ed85c9d" providerId="AD" clId="Web-{3168DB62-96DA-68B7-4E89-14640BD64D21}" dt="2022-03-17T20:25:23.806" v="79"/>
          <ac:spMkLst>
            <pc:docMk/>
            <pc:sldMk cId="2194391927" sldId="276"/>
            <ac:spMk id="38" creationId="{84D4DDB8-B68F-45B0-9F62-C4279996F672}"/>
          </ac:spMkLst>
        </pc:spChg>
        <pc:spChg chg="add del">
          <ac:chgData name="Doris Jeannotte" userId="S::dojea18@ulaval.ca::461dc56e-c17f-4bc4-9340-1e8e2ed85c9d" providerId="AD" clId="Web-{3168DB62-96DA-68B7-4E89-14640BD64D21}" dt="2022-03-17T20:25:23.806" v="79"/>
          <ac:spMkLst>
            <pc:docMk/>
            <pc:sldMk cId="2194391927" sldId="276"/>
            <ac:spMk id="40" creationId="{AF2F604E-43BE-4DC3-B983-E071523364F8}"/>
          </ac:spMkLst>
        </pc:spChg>
        <pc:spChg chg="add del">
          <ac:chgData name="Doris Jeannotte" userId="S::dojea18@ulaval.ca::461dc56e-c17f-4bc4-9340-1e8e2ed85c9d" providerId="AD" clId="Web-{3168DB62-96DA-68B7-4E89-14640BD64D21}" dt="2022-03-17T20:25:23.806" v="79"/>
          <ac:spMkLst>
            <pc:docMk/>
            <pc:sldMk cId="2194391927" sldId="276"/>
            <ac:spMk id="42" creationId="{08C9B587-E65E-4B52-B37C-ABEBB6E87928}"/>
          </ac:spMkLst>
        </pc:spChg>
        <pc:spChg chg="add">
          <ac:chgData name="Doris Jeannotte" userId="S::dojea18@ulaval.ca::461dc56e-c17f-4bc4-9340-1e8e2ed85c9d" providerId="AD" clId="Web-{3168DB62-96DA-68B7-4E89-14640BD64D21}" dt="2022-03-17T20:25:23.806" v="79"/>
          <ac:spMkLst>
            <pc:docMk/>
            <pc:sldMk cId="2194391927" sldId="276"/>
            <ac:spMk id="47" creationId="{D12DDE76-C203-4047-9998-63900085B5E8}"/>
          </ac:spMkLst>
        </pc:spChg>
        <pc:picChg chg="add mod ord">
          <ac:chgData name="Doris Jeannotte" userId="S::dojea18@ulaval.ca::461dc56e-c17f-4bc4-9340-1e8e2ed85c9d" providerId="AD" clId="Web-{3168DB62-96DA-68B7-4E89-14640BD64D21}" dt="2022-03-17T20:25:23.806" v="79"/>
          <ac:picMkLst>
            <pc:docMk/>
            <pc:sldMk cId="2194391927" sldId="276"/>
            <ac:picMk id="2" creationId="{B35CC4D4-3976-4AF0-A048-2D5BAB0011EA}"/>
          </ac:picMkLst>
        </pc:picChg>
      </pc:sldChg>
      <pc:sldChg chg="add del">
        <pc:chgData name="Doris Jeannotte" userId="S::dojea18@ulaval.ca::461dc56e-c17f-4bc4-9340-1e8e2ed85c9d" providerId="AD" clId="Web-{3168DB62-96DA-68B7-4E89-14640BD64D21}" dt="2022-03-17T18:03:57.786" v="6"/>
        <pc:sldMkLst>
          <pc:docMk/>
          <pc:sldMk cId="3944047958" sldId="276"/>
        </pc:sldMkLst>
      </pc:sldChg>
    </pc:docChg>
  </pc:docChgLst>
  <pc:docChgLst>
    <pc:chgData name="Claudia Corriveau" userId="S::clcor41@ulaval.ca::4b67f24c-f3b6-492b-87c5-596095b7337a" providerId="AD" clId="Web-{257393C2-ACD3-B716-1E33-C15AF3CA254B}"/>
    <pc:docChg chg="modSld modMainMaster">
      <pc:chgData name="Claudia Corriveau" userId="S::clcor41@ulaval.ca::4b67f24c-f3b6-492b-87c5-596095b7337a" providerId="AD" clId="Web-{257393C2-ACD3-B716-1E33-C15AF3CA254B}" dt="2022-03-24T18:24:44.607" v="70" actId="20577"/>
      <pc:docMkLst>
        <pc:docMk/>
      </pc:docMkLst>
      <pc:sldChg chg="addSp modSp">
        <pc:chgData name="Claudia Corriveau" userId="S::clcor41@ulaval.ca::4b67f24c-f3b6-492b-87c5-596095b7337a" providerId="AD" clId="Web-{257393C2-ACD3-B716-1E33-C15AF3CA254B}" dt="2022-03-24T18:21:54.668" v="16"/>
        <pc:sldMkLst>
          <pc:docMk/>
          <pc:sldMk cId="825567136" sldId="256"/>
        </pc:sldMkLst>
        <pc:spChg chg="add mod">
          <ac:chgData name="Claudia Corriveau" userId="S::clcor41@ulaval.ca::4b67f24c-f3b6-492b-87c5-596095b7337a" providerId="AD" clId="Web-{257393C2-ACD3-B716-1E33-C15AF3CA254B}" dt="2022-03-24T18:21:54.668" v="16"/>
          <ac:spMkLst>
            <pc:docMk/>
            <pc:sldMk cId="825567136" sldId="256"/>
            <ac:spMk id="5" creationId="{AFE651B2-5213-3B64-7894-A4C4A9D42669}"/>
          </ac:spMkLst>
        </pc:spChg>
      </pc:sldChg>
      <pc:sldChg chg="addSp modSp">
        <pc:chgData name="Claudia Corriveau" userId="S::clcor41@ulaval.ca::4b67f24c-f3b6-492b-87c5-596095b7337a" providerId="AD" clId="Web-{257393C2-ACD3-B716-1E33-C15AF3CA254B}" dt="2022-03-24T18:21:58.012" v="17"/>
        <pc:sldMkLst>
          <pc:docMk/>
          <pc:sldMk cId="510977201" sldId="257"/>
        </pc:sldMkLst>
        <pc:spChg chg="add mod">
          <ac:chgData name="Claudia Corriveau" userId="S::clcor41@ulaval.ca::4b67f24c-f3b6-492b-87c5-596095b7337a" providerId="AD" clId="Web-{257393C2-ACD3-B716-1E33-C15AF3CA254B}" dt="2022-03-24T18:21:58.012" v="17"/>
          <ac:spMkLst>
            <pc:docMk/>
            <pc:sldMk cId="510977201" sldId="257"/>
            <ac:spMk id="5" creationId="{FA595201-A5EC-4372-44F9-7E5041E188E4}"/>
          </ac:spMkLst>
        </pc:spChg>
      </pc:sldChg>
      <pc:sldChg chg="addSp modSp">
        <pc:chgData name="Claudia Corriveau" userId="S::clcor41@ulaval.ca::4b67f24c-f3b6-492b-87c5-596095b7337a" providerId="AD" clId="Web-{257393C2-ACD3-B716-1E33-C15AF3CA254B}" dt="2022-03-24T18:21:58.012" v="17"/>
        <pc:sldMkLst>
          <pc:docMk/>
          <pc:sldMk cId="2633090465" sldId="258"/>
        </pc:sldMkLst>
        <pc:spChg chg="add mod">
          <ac:chgData name="Claudia Corriveau" userId="S::clcor41@ulaval.ca::4b67f24c-f3b6-492b-87c5-596095b7337a" providerId="AD" clId="Web-{257393C2-ACD3-B716-1E33-C15AF3CA254B}" dt="2022-03-24T18:21:58.012" v="17"/>
          <ac:spMkLst>
            <pc:docMk/>
            <pc:sldMk cId="2633090465" sldId="258"/>
            <ac:spMk id="14" creationId="{7AC71059-2283-E5C4-CBE9-9167F9E77BCF}"/>
          </ac:spMkLst>
        </pc:spChg>
      </pc:sldChg>
      <pc:sldChg chg="addSp modSp">
        <pc:chgData name="Claudia Corriveau" userId="S::clcor41@ulaval.ca::4b67f24c-f3b6-492b-87c5-596095b7337a" providerId="AD" clId="Web-{257393C2-ACD3-B716-1E33-C15AF3CA254B}" dt="2022-03-24T18:21:58.012" v="17"/>
        <pc:sldMkLst>
          <pc:docMk/>
          <pc:sldMk cId="2372151890" sldId="259"/>
        </pc:sldMkLst>
        <pc:spChg chg="add mod">
          <ac:chgData name="Claudia Corriveau" userId="S::clcor41@ulaval.ca::4b67f24c-f3b6-492b-87c5-596095b7337a" providerId="AD" clId="Web-{257393C2-ACD3-B716-1E33-C15AF3CA254B}" dt="2022-03-24T18:21:58.012" v="17"/>
          <ac:spMkLst>
            <pc:docMk/>
            <pc:sldMk cId="2372151890" sldId="259"/>
            <ac:spMk id="5" creationId="{77851F25-0A5B-7DCA-40E2-2E8962015D0E}"/>
          </ac:spMkLst>
        </pc:spChg>
        <pc:spChg chg="mod">
          <ac:chgData name="Claudia Corriveau" userId="S::clcor41@ulaval.ca::4b67f24c-f3b6-492b-87c5-596095b7337a" providerId="AD" clId="Web-{257393C2-ACD3-B716-1E33-C15AF3CA254B}" dt="2022-03-24T18:13:04.476" v="2" actId="20577"/>
          <ac:spMkLst>
            <pc:docMk/>
            <pc:sldMk cId="2372151890" sldId="259"/>
            <ac:spMk id="24" creationId="{22ED1272-35B0-4F78-B600-44B7F9866C65}"/>
          </ac:spMkLst>
        </pc:spChg>
      </pc:sldChg>
      <pc:sldChg chg="addSp modSp delAnim modAnim">
        <pc:chgData name="Claudia Corriveau" userId="S::clcor41@ulaval.ca::4b67f24c-f3b6-492b-87c5-596095b7337a" providerId="AD" clId="Web-{257393C2-ACD3-B716-1E33-C15AF3CA254B}" dt="2022-03-24T18:21:58.012" v="17"/>
        <pc:sldMkLst>
          <pc:docMk/>
          <pc:sldMk cId="1784835231" sldId="260"/>
        </pc:sldMkLst>
        <pc:spChg chg="add mod">
          <ac:chgData name="Claudia Corriveau" userId="S::clcor41@ulaval.ca::4b67f24c-f3b6-492b-87c5-596095b7337a" providerId="AD" clId="Web-{257393C2-ACD3-B716-1E33-C15AF3CA254B}" dt="2022-03-24T18:21:58.012" v="17"/>
          <ac:spMkLst>
            <pc:docMk/>
            <pc:sldMk cId="1784835231" sldId="260"/>
            <ac:spMk id="12" creationId="{B08479F7-7B1F-BC82-28DA-51A46B43E194}"/>
          </ac:spMkLst>
        </pc:spChg>
      </pc:sldChg>
      <pc:sldChg chg="addSp modSp">
        <pc:chgData name="Claudia Corriveau" userId="S::clcor41@ulaval.ca::4b67f24c-f3b6-492b-87c5-596095b7337a" providerId="AD" clId="Web-{257393C2-ACD3-B716-1E33-C15AF3CA254B}" dt="2022-03-24T18:21:58.012" v="17"/>
        <pc:sldMkLst>
          <pc:docMk/>
          <pc:sldMk cId="3812100008" sldId="261"/>
        </pc:sldMkLst>
        <pc:spChg chg="add mod">
          <ac:chgData name="Claudia Corriveau" userId="S::clcor41@ulaval.ca::4b67f24c-f3b6-492b-87c5-596095b7337a" providerId="AD" clId="Web-{257393C2-ACD3-B716-1E33-C15AF3CA254B}" dt="2022-03-24T18:21:58.012" v="17"/>
          <ac:spMkLst>
            <pc:docMk/>
            <pc:sldMk cId="3812100008" sldId="261"/>
            <ac:spMk id="4" creationId="{86DBDF3D-4282-925B-B786-B83204D9B7DD}"/>
          </ac:spMkLst>
        </pc:spChg>
      </pc:sldChg>
      <pc:sldChg chg="addSp modSp">
        <pc:chgData name="Claudia Corriveau" userId="S::clcor41@ulaval.ca::4b67f24c-f3b6-492b-87c5-596095b7337a" providerId="AD" clId="Web-{257393C2-ACD3-B716-1E33-C15AF3CA254B}" dt="2022-03-24T18:21:58.012" v="17"/>
        <pc:sldMkLst>
          <pc:docMk/>
          <pc:sldMk cId="2572577559" sldId="262"/>
        </pc:sldMkLst>
        <pc:spChg chg="add mod">
          <ac:chgData name="Claudia Corriveau" userId="S::clcor41@ulaval.ca::4b67f24c-f3b6-492b-87c5-596095b7337a" providerId="AD" clId="Web-{257393C2-ACD3-B716-1E33-C15AF3CA254B}" dt="2022-03-24T18:21:58.012" v="17"/>
          <ac:spMkLst>
            <pc:docMk/>
            <pc:sldMk cId="2572577559" sldId="262"/>
            <ac:spMk id="4" creationId="{62249BCB-6612-DDCA-4DAD-FC2B82EAB95A}"/>
          </ac:spMkLst>
        </pc:spChg>
      </pc:sldChg>
      <pc:sldChg chg="addSp modSp">
        <pc:chgData name="Claudia Corriveau" userId="S::clcor41@ulaval.ca::4b67f24c-f3b6-492b-87c5-596095b7337a" providerId="AD" clId="Web-{257393C2-ACD3-B716-1E33-C15AF3CA254B}" dt="2022-03-24T18:21:58.012" v="17"/>
        <pc:sldMkLst>
          <pc:docMk/>
          <pc:sldMk cId="403758161" sldId="263"/>
        </pc:sldMkLst>
        <pc:spChg chg="add mod">
          <ac:chgData name="Claudia Corriveau" userId="S::clcor41@ulaval.ca::4b67f24c-f3b6-492b-87c5-596095b7337a" providerId="AD" clId="Web-{257393C2-ACD3-B716-1E33-C15AF3CA254B}" dt="2022-03-24T18:21:58.012" v="17"/>
          <ac:spMkLst>
            <pc:docMk/>
            <pc:sldMk cId="403758161" sldId="263"/>
            <ac:spMk id="4" creationId="{FFC1E682-FB78-BA0B-1CC7-C82841EF2703}"/>
          </ac:spMkLst>
        </pc:spChg>
      </pc:sldChg>
      <pc:sldChg chg="addSp modSp">
        <pc:chgData name="Claudia Corriveau" userId="S::clcor41@ulaval.ca::4b67f24c-f3b6-492b-87c5-596095b7337a" providerId="AD" clId="Web-{257393C2-ACD3-B716-1E33-C15AF3CA254B}" dt="2022-03-24T18:23:57.310" v="61" actId="20577"/>
        <pc:sldMkLst>
          <pc:docMk/>
          <pc:sldMk cId="55731853" sldId="265"/>
        </pc:sldMkLst>
        <pc:spChg chg="add mod">
          <ac:chgData name="Claudia Corriveau" userId="S::clcor41@ulaval.ca::4b67f24c-f3b6-492b-87c5-596095b7337a" providerId="AD" clId="Web-{257393C2-ACD3-B716-1E33-C15AF3CA254B}" dt="2022-03-24T18:21:58.012" v="17"/>
          <ac:spMkLst>
            <pc:docMk/>
            <pc:sldMk cId="55731853" sldId="265"/>
            <ac:spMk id="4" creationId="{6C556A2A-338D-CED2-28DF-C6B51B241A2A}"/>
          </ac:spMkLst>
        </pc:spChg>
        <pc:spChg chg="mod">
          <ac:chgData name="Claudia Corriveau" userId="S::clcor41@ulaval.ca::4b67f24c-f3b6-492b-87c5-596095b7337a" providerId="AD" clId="Web-{257393C2-ACD3-B716-1E33-C15AF3CA254B}" dt="2022-03-24T18:23:57.310" v="61" actId="20577"/>
          <ac:spMkLst>
            <pc:docMk/>
            <pc:sldMk cId="55731853" sldId="265"/>
            <ac:spMk id="20" creationId="{EA879383-1AFB-5B4B-AD11-ADB7B79BA0A5}"/>
          </ac:spMkLst>
        </pc:spChg>
      </pc:sldChg>
      <pc:sldChg chg="addSp modSp">
        <pc:chgData name="Claudia Corriveau" userId="S::clcor41@ulaval.ca::4b67f24c-f3b6-492b-87c5-596095b7337a" providerId="AD" clId="Web-{257393C2-ACD3-B716-1E33-C15AF3CA254B}" dt="2022-03-24T18:21:58.012" v="17"/>
        <pc:sldMkLst>
          <pc:docMk/>
          <pc:sldMk cId="3990497282" sldId="266"/>
        </pc:sldMkLst>
        <pc:spChg chg="add mod">
          <ac:chgData name="Claudia Corriveau" userId="S::clcor41@ulaval.ca::4b67f24c-f3b6-492b-87c5-596095b7337a" providerId="AD" clId="Web-{257393C2-ACD3-B716-1E33-C15AF3CA254B}" dt="2022-03-24T18:21:58.012" v="17"/>
          <ac:spMkLst>
            <pc:docMk/>
            <pc:sldMk cId="3990497282" sldId="266"/>
            <ac:spMk id="3" creationId="{06946D24-261A-A635-FF63-F0C10D235BF4}"/>
          </ac:spMkLst>
        </pc:spChg>
      </pc:sldChg>
      <pc:sldChg chg="addSp modSp">
        <pc:chgData name="Claudia Corriveau" userId="S::clcor41@ulaval.ca::4b67f24c-f3b6-492b-87c5-596095b7337a" providerId="AD" clId="Web-{257393C2-ACD3-B716-1E33-C15AF3CA254B}" dt="2022-03-24T18:21:58.012" v="17"/>
        <pc:sldMkLst>
          <pc:docMk/>
          <pc:sldMk cId="3637185556" sldId="267"/>
        </pc:sldMkLst>
        <pc:spChg chg="add mod">
          <ac:chgData name="Claudia Corriveau" userId="S::clcor41@ulaval.ca::4b67f24c-f3b6-492b-87c5-596095b7337a" providerId="AD" clId="Web-{257393C2-ACD3-B716-1E33-C15AF3CA254B}" dt="2022-03-24T18:21:58.012" v="17"/>
          <ac:spMkLst>
            <pc:docMk/>
            <pc:sldMk cId="3637185556" sldId="267"/>
            <ac:spMk id="6" creationId="{A3579A9F-B23D-F3EB-7D2C-D889F3791E87}"/>
          </ac:spMkLst>
        </pc:spChg>
      </pc:sldChg>
      <pc:sldChg chg="addSp modSp">
        <pc:chgData name="Claudia Corriveau" userId="S::clcor41@ulaval.ca::4b67f24c-f3b6-492b-87c5-596095b7337a" providerId="AD" clId="Web-{257393C2-ACD3-B716-1E33-C15AF3CA254B}" dt="2022-03-24T18:21:58.012" v="17"/>
        <pc:sldMkLst>
          <pc:docMk/>
          <pc:sldMk cId="666762247" sldId="268"/>
        </pc:sldMkLst>
        <pc:spChg chg="add mod">
          <ac:chgData name="Claudia Corriveau" userId="S::clcor41@ulaval.ca::4b67f24c-f3b6-492b-87c5-596095b7337a" providerId="AD" clId="Web-{257393C2-ACD3-B716-1E33-C15AF3CA254B}" dt="2022-03-24T18:21:58.012" v="17"/>
          <ac:spMkLst>
            <pc:docMk/>
            <pc:sldMk cId="666762247" sldId="268"/>
            <ac:spMk id="5" creationId="{17CC064C-AAC0-1409-B892-1B882DDF5A62}"/>
          </ac:spMkLst>
        </pc:spChg>
      </pc:sldChg>
      <pc:sldChg chg="addSp modSp">
        <pc:chgData name="Claudia Corriveau" userId="S::clcor41@ulaval.ca::4b67f24c-f3b6-492b-87c5-596095b7337a" providerId="AD" clId="Web-{257393C2-ACD3-B716-1E33-C15AF3CA254B}" dt="2022-03-24T18:21:58.012" v="17"/>
        <pc:sldMkLst>
          <pc:docMk/>
          <pc:sldMk cId="2217415008" sldId="269"/>
        </pc:sldMkLst>
        <pc:spChg chg="add mod">
          <ac:chgData name="Claudia Corriveau" userId="S::clcor41@ulaval.ca::4b67f24c-f3b6-492b-87c5-596095b7337a" providerId="AD" clId="Web-{257393C2-ACD3-B716-1E33-C15AF3CA254B}" dt="2022-03-24T18:21:58.012" v="17"/>
          <ac:spMkLst>
            <pc:docMk/>
            <pc:sldMk cId="2217415008" sldId="269"/>
            <ac:spMk id="4" creationId="{2C88AB20-BB27-B6A9-BCA2-C69F8B5BB99C}"/>
          </ac:spMkLst>
        </pc:spChg>
      </pc:sldChg>
      <pc:sldChg chg="addSp delSp modSp delAnim modAnim">
        <pc:chgData name="Claudia Corriveau" userId="S::clcor41@ulaval.ca::4b67f24c-f3b6-492b-87c5-596095b7337a" providerId="AD" clId="Web-{257393C2-ACD3-B716-1E33-C15AF3CA254B}" dt="2022-03-24T18:24:44.607" v="70" actId="20577"/>
        <pc:sldMkLst>
          <pc:docMk/>
          <pc:sldMk cId="403554376" sldId="270"/>
        </pc:sldMkLst>
        <pc:spChg chg="add mod">
          <ac:chgData name="Claudia Corriveau" userId="S::clcor41@ulaval.ca::4b67f24c-f3b6-492b-87c5-596095b7337a" providerId="AD" clId="Web-{257393C2-ACD3-B716-1E33-C15AF3CA254B}" dt="2022-03-24T18:21:58.012" v="17"/>
          <ac:spMkLst>
            <pc:docMk/>
            <pc:sldMk cId="403554376" sldId="270"/>
            <ac:spMk id="3" creationId="{6CFA939E-3440-46AF-BDA6-ED8CE75199A0}"/>
          </ac:spMkLst>
        </pc:spChg>
        <pc:spChg chg="add del mod">
          <ac:chgData name="Claudia Corriveau" userId="S::clcor41@ulaval.ca::4b67f24c-f3b6-492b-87c5-596095b7337a" providerId="AD" clId="Web-{257393C2-ACD3-B716-1E33-C15AF3CA254B}" dt="2022-03-24T18:24:13.357" v="67"/>
          <ac:spMkLst>
            <pc:docMk/>
            <pc:sldMk cId="403554376" sldId="270"/>
            <ac:spMk id="5" creationId="{6458119C-519D-7467-DC1C-A8E7004EC610}"/>
          </ac:spMkLst>
        </pc:spChg>
        <pc:spChg chg="add del mod">
          <ac:chgData name="Claudia Corriveau" userId="S::clcor41@ulaval.ca::4b67f24c-f3b6-492b-87c5-596095b7337a" providerId="AD" clId="Web-{257393C2-ACD3-B716-1E33-C15AF3CA254B}" dt="2022-03-24T18:24:12.388" v="66"/>
          <ac:spMkLst>
            <pc:docMk/>
            <pc:sldMk cId="403554376" sldId="270"/>
            <ac:spMk id="6" creationId="{95D7FB4C-25FD-50BB-B0BC-8069D77D15AE}"/>
          </ac:spMkLst>
        </pc:spChg>
        <pc:spChg chg="add del mod">
          <ac:chgData name="Claudia Corriveau" userId="S::clcor41@ulaval.ca::4b67f24c-f3b6-492b-87c5-596095b7337a" providerId="AD" clId="Web-{257393C2-ACD3-B716-1E33-C15AF3CA254B}" dt="2022-03-24T18:24:44.607" v="70" actId="20577"/>
          <ac:spMkLst>
            <pc:docMk/>
            <pc:sldMk cId="403554376" sldId="270"/>
            <ac:spMk id="20" creationId="{EA879383-1AFB-5B4B-AD11-ADB7B79BA0A5}"/>
          </ac:spMkLst>
        </pc:spChg>
      </pc:sldChg>
      <pc:sldChg chg="addSp modSp">
        <pc:chgData name="Claudia Corriveau" userId="S::clcor41@ulaval.ca::4b67f24c-f3b6-492b-87c5-596095b7337a" providerId="AD" clId="Web-{257393C2-ACD3-B716-1E33-C15AF3CA254B}" dt="2022-03-24T18:21:58.012" v="17"/>
        <pc:sldMkLst>
          <pc:docMk/>
          <pc:sldMk cId="2057113239" sldId="271"/>
        </pc:sldMkLst>
        <pc:spChg chg="add mod">
          <ac:chgData name="Claudia Corriveau" userId="S::clcor41@ulaval.ca::4b67f24c-f3b6-492b-87c5-596095b7337a" providerId="AD" clId="Web-{257393C2-ACD3-B716-1E33-C15AF3CA254B}" dt="2022-03-24T18:21:58.012" v="17"/>
          <ac:spMkLst>
            <pc:docMk/>
            <pc:sldMk cId="2057113239" sldId="271"/>
            <ac:spMk id="52" creationId="{7FE76F6E-2286-F6C6-2E80-28A088572958}"/>
          </ac:spMkLst>
        </pc:spChg>
      </pc:sldChg>
      <pc:sldChg chg="addSp modSp">
        <pc:chgData name="Claudia Corriveau" userId="S::clcor41@ulaval.ca::4b67f24c-f3b6-492b-87c5-596095b7337a" providerId="AD" clId="Web-{257393C2-ACD3-B716-1E33-C15AF3CA254B}" dt="2022-03-24T18:21:58.012" v="17"/>
        <pc:sldMkLst>
          <pc:docMk/>
          <pc:sldMk cId="3505709578" sldId="272"/>
        </pc:sldMkLst>
        <pc:spChg chg="add mod">
          <ac:chgData name="Claudia Corriveau" userId="S::clcor41@ulaval.ca::4b67f24c-f3b6-492b-87c5-596095b7337a" providerId="AD" clId="Web-{257393C2-ACD3-B716-1E33-C15AF3CA254B}" dt="2022-03-24T18:21:58.012" v="17"/>
          <ac:spMkLst>
            <pc:docMk/>
            <pc:sldMk cId="3505709578" sldId="272"/>
            <ac:spMk id="5" creationId="{8BE59606-B944-C802-1A1A-641EAF3E57AC}"/>
          </ac:spMkLst>
        </pc:spChg>
      </pc:sldChg>
      <pc:sldChg chg="addSp modSp">
        <pc:chgData name="Claudia Corriveau" userId="S::clcor41@ulaval.ca::4b67f24c-f3b6-492b-87c5-596095b7337a" providerId="AD" clId="Web-{257393C2-ACD3-B716-1E33-C15AF3CA254B}" dt="2022-03-24T18:21:58.012" v="17"/>
        <pc:sldMkLst>
          <pc:docMk/>
          <pc:sldMk cId="87809670" sldId="273"/>
        </pc:sldMkLst>
        <pc:spChg chg="add mod">
          <ac:chgData name="Claudia Corriveau" userId="S::clcor41@ulaval.ca::4b67f24c-f3b6-492b-87c5-596095b7337a" providerId="AD" clId="Web-{257393C2-ACD3-B716-1E33-C15AF3CA254B}" dt="2022-03-24T18:21:58.012" v="17"/>
          <ac:spMkLst>
            <pc:docMk/>
            <pc:sldMk cId="87809670" sldId="273"/>
            <ac:spMk id="5" creationId="{C45E52CF-D9BC-461C-0C54-10BAA88D8F13}"/>
          </ac:spMkLst>
        </pc:spChg>
      </pc:sldChg>
      <pc:sldChg chg="addSp modSp">
        <pc:chgData name="Claudia Corriveau" userId="S::clcor41@ulaval.ca::4b67f24c-f3b6-492b-87c5-596095b7337a" providerId="AD" clId="Web-{257393C2-ACD3-B716-1E33-C15AF3CA254B}" dt="2022-03-24T18:21:58.012" v="17"/>
        <pc:sldMkLst>
          <pc:docMk/>
          <pc:sldMk cId="428647812" sldId="274"/>
        </pc:sldMkLst>
        <pc:spChg chg="add mod">
          <ac:chgData name="Claudia Corriveau" userId="S::clcor41@ulaval.ca::4b67f24c-f3b6-492b-87c5-596095b7337a" providerId="AD" clId="Web-{257393C2-ACD3-B716-1E33-C15AF3CA254B}" dt="2022-03-24T18:21:58.012" v="17"/>
          <ac:spMkLst>
            <pc:docMk/>
            <pc:sldMk cId="428647812" sldId="274"/>
            <ac:spMk id="8" creationId="{0CA29B9A-0F5F-5FA3-BC09-69BD3048D12E}"/>
          </ac:spMkLst>
        </pc:spChg>
      </pc:sldChg>
      <pc:sldChg chg="addSp modSp">
        <pc:chgData name="Claudia Corriveau" userId="S::clcor41@ulaval.ca::4b67f24c-f3b6-492b-87c5-596095b7337a" providerId="AD" clId="Web-{257393C2-ACD3-B716-1E33-C15AF3CA254B}" dt="2022-03-24T18:21:58.012" v="17"/>
        <pc:sldMkLst>
          <pc:docMk/>
          <pc:sldMk cId="1450854792" sldId="275"/>
        </pc:sldMkLst>
        <pc:spChg chg="add mod">
          <ac:chgData name="Claudia Corriveau" userId="S::clcor41@ulaval.ca::4b67f24c-f3b6-492b-87c5-596095b7337a" providerId="AD" clId="Web-{257393C2-ACD3-B716-1E33-C15AF3CA254B}" dt="2022-03-24T18:21:58.012" v="17"/>
          <ac:spMkLst>
            <pc:docMk/>
            <pc:sldMk cId="1450854792" sldId="275"/>
            <ac:spMk id="4" creationId="{490F5D48-213B-854C-9318-F26BC89D044D}"/>
          </ac:spMkLst>
        </pc:spChg>
      </pc:sldChg>
      <pc:sldChg chg="addSp modSp">
        <pc:chgData name="Claudia Corriveau" userId="S::clcor41@ulaval.ca::4b67f24c-f3b6-492b-87c5-596095b7337a" providerId="AD" clId="Web-{257393C2-ACD3-B716-1E33-C15AF3CA254B}" dt="2022-03-24T18:21:58.012" v="17"/>
        <pc:sldMkLst>
          <pc:docMk/>
          <pc:sldMk cId="2194391927" sldId="276"/>
        </pc:sldMkLst>
        <pc:spChg chg="add mod">
          <ac:chgData name="Claudia Corriveau" userId="S::clcor41@ulaval.ca::4b67f24c-f3b6-492b-87c5-596095b7337a" providerId="AD" clId="Web-{257393C2-ACD3-B716-1E33-C15AF3CA254B}" dt="2022-03-24T18:21:58.012" v="17"/>
          <ac:spMkLst>
            <pc:docMk/>
            <pc:sldMk cId="2194391927" sldId="276"/>
            <ac:spMk id="4" creationId="{F5A1335C-5A7E-51AE-AAEF-B67AE8A6C8CB}"/>
          </ac:spMkLst>
        </pc:spChg>
      </pc:sldChg>
      <pc:sldChg chg="addSp modSp">
        <pc:chgData name="Claudia Corriveau" userId="S::clcor41@ulaval.ca::4b67f24c-f3b6-492b-87c5-596095b7337a" providerId="AD" clId="Web-{257393C2-ACD3-B716-1E33-C15AF3CA254B}" dt="2022-03-24T18:21:58.012" v="17"/>
        <pc:sldMkLst>
          <pc:docMk/>
          <pc:sldMk cId="4228378513" sldId="278"/>
        </pc:sldMkLst>
        <pc:spChg chg="add mod">
          <ac:chgData name="Claudia Corriveau" userId="S::clcor41@ulaval.ca::4b67f24c-f3b6-492b-87c5-596095b7337a" providerId="AD" clId="Web-{257393C2-ACD3-B716-1E33-C15AF3CA254B}" dt="2022-03-24T18:21:58.012" v="17"/>
          <ac:spMkLst>
            <pc:docMk/>
            <pc:sldMk cId="4228378513" sldId="278"/>
            <ac:spMk id="5" creationId="{86F0BC03-254F-4A74-A1E6-EB765A390851}"/>
          </ac:spMkLst>
        </pc:spChg>
      </pc:sldChg>
      <pc:sldChg chg="addSp modSp">
        <pc:chgData name="Claudia Corriveau" userId="S::clcor41@ulaval.ca::4b67f24c-f3b6-492b-87c5-596095b7337a" providerId="AD" clId="Web-{257393C2-ACD3-B716-1E33-C15AF3CA254B}" dt="2022-03-24T18:21:58.012" v="17"/>
        <pc:sldMkLst>
          <pc:docMk/>
          <pc:sldMk cId="1752443649" sldId="279"/>
        </pc:sldMkLst>
        <pc:spChg chg="add mod">
          <ac:chgData name="Claudia Corriveau" userId="S::clcor41@ulaval.ca::4b67f24c-f3b6-492b-87c5-596095b7337a" providerId="AD" clId="Web-{257393C2-ACD3-B716-1E33-C15AF3CA254B}" dt="2022-03-24T18:21:58.012" v="17"/>
          <ac:spMkLst>
            <pc:docMk/>
            <pc:sldMk cId="1752443649" sldId="279"/>
            <ac:spMk id="6" creationId="{F100B915-74FF-0BE5-AD1B-2765CCA3996B}"/>
          </ac:spMkLst>
        </pc:spChg>
      </pc:sldChg>
      <pc:sldChg chg="addSp modSp">
        <pc:chgData name="Claudia Corriveau" userId="S::clcor41@ulaval.ca::4b67f24c-f3b6-492b-87c5-596095b7337a" providerId="AD" clId="Web-{257393C2-ACD3-B716-1E33-C15AF3CA254B}" dt="2022-03-24T18:21:58.012" v="17"/>
        <pc:sldMkLst>
          <pc:docMk/>
          <pc:sldMk cId="4096482165" sldId="280"/>
        </pc:sldMkLst>
        <pc:spChg chg="add mod">
          <ac:chgData name="Claudia Corriveau" userId="S::clcor41@ulaval.ca::4b67f24c-f3b6-492b-87c5-596095b7337a" providerId="AD" clId="Web-{257393C2-ACD3-B716-1E33-C15AF3CA254B}" dt="2022-03-24T18:21:58.012" v="17"/>
          <ac:spMkLst>
            <pc:docMk/>
            <pc:sldMk cId="4096482165" sldId="280"/>
            <ac:spMk id="6" creationId="{B863CE9F-23B0-F69B-67BE-64A9D2D70455}"/>
          </ac:spMkLst>
        </pc:spChg>
      </pc:sldChg>
      <pc:sldChg chg="addSp modSp">
        <pc:chgData name="Claudia Corriveau" userId="S::clcor41@ulaval.ca::4b67f24c-f3b6-492b-87c5-596095b7337a" providerId="AD" clId="Web-{257393C2-ACD3-B716-1E33-C15AF3CA254B}" dt="2022-03-24T18:21:58.012" v="17"/>
        <pc:sldMkLst>
          <pc:docMk/>
          <pc:sldMk cId="3390839940" sldId="281"/>
        </pc:sldMkLst>
        <pc:spChg chg="add mod">
          <ac:chgData name="Claudia Corriveau" userId="S::clcor41@ulaval.ca::4b67f24c-f3b6-492b-87c5-596095b7337a" providerId="AD" clId="Web-{257393C2-ACD3-B716-1E33-C15AF3CA254B}" dt="2022-03-24T18:21:58.012" v="17"/>
          <ac:spMkLst>
            <pc:docMk/>
            <pc:sldMk cId="3390839940" sldId="281"/>
            <ac:spMk id="5" creationId="{C574578F-8AE9-74FA-FA4D-2F4EFBCB5C87}"/>
          </ac:spMkLst>
        </pc:spChg>
      </pc:sldChg>
      <pc:sldChg chg="addSp modSp">
        <pc:chgData name="Claudia Corriveau" userId="S::clcor41@ulaval.ca::4b67f24c-f3b6-492b-87c5-596095b7337a" providerId="AD" clId="Web-{257393C2-ACD3-B716-1E33-C15AF3CA254B}" dt="2022-03-24T18:21:58.012" v="17"/>
        <pc:sldMkLst>
          <pc:docMk/>
          <pc:sldMk cId="3596901418" sldId="282"/>
        </pc:sldMkLst>
        <pc:spChg chg="add mod">
          <ac:chgData name="Claudia Corriveau" userId="S::clcor41@ulaval.ca::4b67f24c-f3b6-492b-87c5-596095b7337a" providerId="AD" clId="Web-{257393C2-ACD3-B716-1E33-C15AF3CA254B}" dt="2022-03-24T18:21:58.012" v="17"/>
          <ac:spMkLst>
            <pc:docMk/>
            <pc:sldMk cId="3596901418" sldId="282"/>
            <ac:spMk id="18" creationId="{8D0316DC-7B0A-85ED-24D0-87F1EED2214B}"/>
          </ac:spMkLst>
        </pc:spChg>
      </pc:sldChg>
      <pc:sldChg chg="addSp modSp">
        <pc:chgData name="Claudia Corriveau" userId="S::clcor41@ulaval.ca::4b67f24c-f3b6-492b-87c5-596095b7337a" providerId="AD" clId="Web-{257393C2-ACD3-B716-1E33-C15AF3CA254B}" dt="2022-03-24T18:21:58.012" v="17"/>
        <pc:sldMkLst>
          <pc:docMk/>
          <pc:sldMk cId="3010203124" sldId="284"/>
        </pc:sldMkLst>
        <pc:spChg chg="mod ord">
          <ac:chgData name="Claudia Corriveau" userId="S::clcor41@ulaval.ca::4b67f24c-f3b6-492b-87c5-596095b7337a" providerId="AD" clId="Web-{257393C2-ACD3-B716-1E33-C15AF3CA254B}" dt="2022-03-24T18:14:37.633" v="14" actId="20577"/>
          <ac:spMkLst>
            <pc:docMk/>
            <pc:sldMk cId="3010203124" sldId="284"/>
            <ac:spMk id="4" creationId="{F78B37AB-3DEA-45D4-9017-97CEA1B19A17}"/>
          </ac:spMkLst>
        </pc:spChg>
        <pc:spChg chg="add mod">
          <ac:chgData name="Claudia Corriveau" userId="S::clcor41@ulaval.ca::4b67f24c-f3b6-492b-87c5-596095b7337a" providerId="AD" clId="Web-{257393C2-ACD3-B716-1E33-C15AF3CA254B}" dt="2022-03-24T18:21:58.012" v="17"/>
          <ac:spMkLst>
            <pc:docMk/>
            <pc:sldMk cId="3010203124" sldId="284"/>
            <ac:spMk id="9" creationId="{8CCFD1C9-837E-785A-6011-8B75C0AB56B6}"/>
          </ac:spMkLst>
        </pc:spChg>
      </pc:sldChg>
      <pc:sldChg chg="addSp modSp">
        <pc:chgData name="Claudia Corriveau" userId="S::clcor41@ulaval.ca::4b67f24c-f3b6-492b-87c5-596095b7337a" providerId="AD" clId="Web-{257393C2-ACD3-B716-1E33-C15AF3CA254B}" dt="2022-03-24T18:21:58.012" v="17"/>
        <pc:sldMkLst>
          <pc:docMk/>
          <pc:sldMk cId="1573017825" sldId="287"/>
        </pc:sldMkLst>
        <pc:spChg chg="add mod">
          <ac:chgData name="Claudia Corriveau" userId="S::clcor41@ulaval.ca::4b67f24c-f3b6-492b-87c5-596095b7337a" providerId="AD" clId="Web-{257393C2-ACD3-B716-1E33-C15AF3CA254B}" dt="2022-03-24T18:21:58.012" v="17"/>
          <ac:spMkLst>
            <pc:docMk/>
            <pc:sldMk cId="1573017825" sldId="287"/>
            <ac:spMk id="2" creationId="{A8438BF0-7A03-9268-D92A-069044071082}"/>
          </ac:spMkLst>
        </pc:spChg>
      </pc:sldChg>
      <pc:sldChg chg="addSp modSp">
        <pc:chgData name="Claudia Corriveau" userId="S::clcor41@ulaval.ca::4b67f24c-f3b6-492b-87c5-596095b7337a" providerId="AD" clId="Web-{257393C2-ACD3-B716-1E33-C15AF3CA254B}" dt="2022-03-24T18:21:34.215" v="15"/>
        <pc:sldMkLst>
          <pc:docMk/>
          <pc:sldMk cId="1478785138" sldId="288"/>
        </pc:sldMkLst>
        <pc:spChg chg="add mod">
          <ac:chgData name="Claudia Corriveau" userId="S::clcor41@ulaval.ca::4b67f24c-f3b6-492b-87c5-596095b7337a" providerId="AD" clId="Web-{257393C2-ACD3-B716-1E33-C15AF3CA254B}" dt="2022-03-24T18:21:34.215" v="15"/>
          <ac:spMkLst>
            <pc:docMk/>
            <pc:sldMk cId="1478785138" sldId="288"/>
            <ac:spMk id="3" creationId="{6FB7EE1E-BDEE-46FA-3E3E-A94AF5334F63}"/>
          </ac:spMkLst>
        </pc:spChg>
      </pc:sldChg>
      <pc:sldMasterChg chg="mod modSldLayout">
        <pc:chgData name="Claudia Corriveau" userId="S::clcor41@ulaval.ca::4b67f24c-f3b6-492b-87c5-596095b7337a" providerId="AD" clId="Web-{257393C2-ACD3-B716-1E33-C15AF3CA254B}" dt="2022-03-24T18:21:58.012" v="17"/>
        <pc:sldMasterMkLst>
          <pc:docMk/>
          <pc:sldMasterMk cId="3939573376" sldId="2147483648"/>
        </pc:sldMasterMkLst>
        <pc:sldLayoutChg chg="mod">
          <pc:chgData name="Claudia Corriveau" userId="S::clcor41@ulaval.ca::4b67f24c-f3b6-492b-87c5-596095b7337a" providerId="AD" clId="Web-{257393C2-ACD3-B716-1E33-C15AF3CA254B}" dt="2022-03-24T18:21:58.012" v="17"/>
          <pc:sldLayoutMkLst>
            <pc:docMk/>
            <pc:sldMasterMk cId="3939573376" sldId="2147483648"/>
            <pc:sldLayoutMk cId="1411815727" sldId="2147483649"/>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1282440268" sldId="2147483650"/>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2843599459" sldId="2147483651"/>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1768410115" sldId="2147483652"/>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1643531009" sldId="2147483653"/>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697035614" sldId="2147483654"/>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757428438" sldId="2147483655"/>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3790583205" sldId="2147483656"/>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1542976590" sldId="2147483657"/>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281705335" sldId="2147483658"/>
          </pc:sldLayoutMkLst>
        </pc:sldLayoutChg>
        <pc:sldLayoutChg chg="mod">
          <pc:chgData name="Claudia Corriveau" userId="S::clcor41@ulaval.ca::4b67f24c-f3b6-492b-87c5-596095b7337a" providerId="AD" clId="Web-{257393C2-ACD3-B716-1E33-C15AF3CA254B}" dt="2022-03-24T18:21:58.012" v="17"/>
          <pc:sldLayoutMkLst>
            <pc:docMk/>
            <pc:sldMasterMk cId="3939573376" sldId="2147483648"/>
            <pc:sldLayoutMk cId="2889961986" sldId="2147483659"/>
          </pc:sldLayoutMkLst>
        </pc:sldLayoutChg>
      </pc:sldMasterChg>
    </pc:docChg>
  </pc:docChgLst>
  <pc:docChgLst>
    <pc:chgData name="Claudia Corriveau" userId="S::clcor41@ulaval.ca::4b67f24c-f3b6-492b-87c5-596095b7337a" providerId="AD" clId="Web-{FAD9D7E2-34FE-3FAD-0F8F-CF3D3BDE0373}"/>
    <pc:docChg chg="addSld modSld sldOrd">
      <pc:chgData name="Claudia Corriveau" userId="S::clcor41@ulaval.ca::4b67f24c-f3b6-492b-87c5-596095b7337a" providerId="AD" clId="Web-{FAD9D7E2-34FE-3FAD-0F8F-CF3D3BDE0373}" dt="2022-03-15T19:52:09.107" v="1066" actId="20577"/>
      <pc:docMkLst>
        <pc:docMk/>
      </pc:docMkLst>
      <pc:sldChg chg="modSp">
        <pc:chgData name="Claudia Corriveau" userId="S::clcor41@ulaval.ca::4b67f24c-f3b6-492b-87c5-596095b7337a" providerId="AD" clId="Web-{FAD9D7E2-34FE-3FAD-0F8F-CF3D3BDE0373}" dt="2022-03-15T19:41:43.461" v="724" actId="1076"/>
        <pc:sldMkLst>
          <pc:docMk/>
          <pc:sldMk cId="1784835231" sldId="260"/>
        </pc:sldMkLst>
        <pc:spChg chg="mod">
          <ac:chgData name="Claudia Corriveau" userId="S::clcor41@ulaval.ca::4b67f24c-f3b6-492b-87c5-596095b7337a" providerId="AD" clId="Web-{FAD9D7E2-34FE-3FAD-0F8F-CF3D3BDE0373}" dt="2022-03-15T19:41:43.461" v="724" actId="1076"/>
          <ac:spMkLst>
            <pc:docMk/>
            <pc:sldMk cId="1784835231" sldId="260"/>
            <ac:spMk id="7" creationId="{BE2EA79D-176E-F64A-AAFC-EAF2A52BAC97}"/>
          </ac:spMkLst>
        </pc:spChg>
      </pc:sldChg>
      <pc:sldChg chg="addSp delSp modSp mod setBg modClrScheme delDesignElem chgLayout">
        <pc:chgData name="Claudia Corriveau" userId="S::clcor41@ulaval.ca::4b67f24c-f3b6-492b-87c5-596095b7337a" providerId="AD" clId="Web-{FAD9D7E2-34FE-3FAD-0F8F-CF3D3BDE0373}" dt="2022-03-15T19:52:09.107" v="1066" actId="20577"/>
        <pc:sldMkLst>
          <pc:docMk/>
          <pc:sldMk cId="2572577559" sldId="262"/>
        </pc:sldMkLst>
        <pc:spChg chg="mod ord">
          <ac:chgData name="Claudia Corriveau" userId="S::clcor41@ulaval.ca::4b67f24c-f3b6-492b-87c5-596095b7337a" providerId="AD" clId="Web-{FAD9D7E2-34FE-3FAD-0F8F-CF3D3BDE0373}" dt="2022-03-15T19:41:33.382" v="721"/>
          <ac:spMkLst>
            <pc:docMk/>
            <pc:sldMk cId="2572577559" sldId="262"/>
            <ac:spMk id="2" creationId="{E7AF4F48-AF60-9B47-A670-AD5D509E9A75}"/>
          </ac:spMkLst>
        </pc:spChg>
        <pc:spChg chg="del mod">
          <ac:chgData name="Claudia Corriveau" userId="S::clcor41@ulaval.ca::4b67f24c-f3b6-492b-87c5-596095b7337a" providerId="AD" clId="Web-{FAD9D7E2-34FE-3FAD-0F8F-CF3D3BDE0373}" dt="2022-03-15T19:32:53.862" v="560"/>
          <ac:spMkLst>
            <pc:docMk/>
            <pc:sldMk cId="2572577559" sldId="262"/>
            <ac:spMk id="3" creationId="{C96888B8-E35E-E244-9EEE-6D84524FB5D8}"/>
          </ac:spMkLst>
        </pc:spChg>
        <pc:spChg chg="del mod">
          <ac:chgData name="Claudia Corriveau" userId="S::clcor41@ulaval.ca::4b67f24c-f3b6-492b-87c5-596095b7337a" providerId="AD" clId="Web-{FAD9D7E2-34FE-3FAD-0F8F-CF3D3BDE0373}" dt="2022-03-15T19:38:53.053" v="563"/>
          <ac:spMkLst>
            <pc:docMk/>
            <pc:sldMk cId="2572577559" sldId="262"/>
            <ac:spMk id="4" creationId="{22C2BA54-831C-F34E-9857-DBE7666B678E}"/>
          </ac:spMkLst>
        </pc:spChg>
        <pc:spChg chg="add mod ord">
          <ac:chgData name="Claudia Corriveau" userId="S::clcor41@ulaval.ca::4b67f24c-f3b6-492b-87c5-596095b7337a" providerId="AD" clId="Web-{FAD9D7E2-34FE-3FAD-0F8F-CF3D3BDE0373}" dt="2022-03-15T19:52:09.107" v="1066" actId="20577"/>
          <ac:spMkLst>
            <pc:docMk/>
            <pc:sldMk cId="2572577559" sldId="262"/>
            <ac:spMk id="7" creationId="{48C818F9-A8B1-4D3B-96FA-57BA4DD8B2CB}"/>
          </ac:spMkLst>
        </pc:spChg>
        <pc:spChg chg="add del">
          <ac:chgData name="Claudia Corriveau" userId="S::clcor41@ulaval.ca::4b67f24c-f3b6-492b-87c5-596095b7337a" providerId="AD" clId="Web-{FAD9D7E2-34FE-3FAD-0F8F-CF3D3BDE0373}" dt="2022-03-15T19:38:57.975" v="565"/>
          <ac:spMkLst>
            <pc:docMk/>
            <pc:sldMk cId="2572577559" sldId="262"/>
            <ac:spMk id="10" creationId="{92468898-5A6E-4D55-85EC-308E785EE06C}"/>
          </ac:spMkLst>
        </pc:spChg>
        <pc:spChg chg="add del">
          <ac:chgData name="Claudia Corriveau" userId="S::clcor41@ulaval.ca::4b67f24c-f3b6-492b-87c5-596095b7337a" providerId="AD" clId="Web-{FAD9D7E2-34FE-3FAD-0F8F-CF3D3BDE0373}" dt="2022-03-15T19:38:57.975" v="565"/>
          <ac:spMkLst>
            <pc:docMk/>
            <pc:sldMk cId="2572577559" sldId="262"/>
            <ac:spMk id="12" creationId="{3E23A947-2D45-4208-AE2B-64948C87A3EB}"/>
          </ac:spMkLst>
        </pc:spChg>
        <pc:spChg chg="add">
          <ac:chgData name="Claudia Corriveau" userId="S::clcor41@ulaval.ca::4b67f24c-f3b6-492b-87c5-596095b7337a" providerId="AD" clId="Web-{FAD9D7E2-34FE-3FAD-0F8F-CF3D3BDE0373}" dt="2022-03-15T19:41:33.382" v="721"/>
          <ac:spMkLst>
            <pc:docMk/>
            <pc:sldMk cId="2572577559" sldId="262"/>
            <ac:spMk id="13" creationId="{3EEB8ED6-9142-4A11-B029-18DDE98C4952}"/>
          </ac:spMkLst>
        </pc:spChg>
        <pc:spChg chg="add del">
          <ac:chgData name="Claudia Corriveau" userId="S::clcor41@ulaval.ca::4b67f24c-f3b6-492b-87c5-596095b7337a" providerId="AD" clId="Web-{FAD9D7E2-34FE-3FAD-0F8F-CF3D3BDE0373}" dt="2022-03-15T19:38:57.975" v="565"/>
          <ac:spMkLst>
            <pc:docMk/>
            <pc:sldMk cId="2572577559" sldId="262"/>
            <ac:spMk id="14" creationId="{E5BBB0F9-6A59-4D02-A9C7-A2D6516684CE}"/>
          </ac:spMkLst>
        </pc:spChg>
        <pc:spChg chg="add del">
          <ac:chgData name="Claudia Corriveau" userId="S::clcor41@ulaval.ca::4b67f24c-f3b6-492b-87c5-596095b7337a" providerId="AD" clId="Web-{FAD9D7E2-34FE-3FAD-0F8F-CF3D3BDE0373}" dt="2022-03-15T19:41:02.507" v="719"/>
          <ac:spMkLst>
            <pc:docMk/>
            <pc:sldMk cId="2572577559" sldId="262"/>
            <ac:spMk id="19" creationId="{92468898-5A6E-4D55-85EC-308E785EE06C}"/>
          </ac:spMkLst>
        </pc:spChg>
        <pc:spChg chg="add del">
          <ac:chgData name="Claudia Corriveau" userId="S::clcor41@ulaval.ca::4b67f24c-f3b6-492b-87c5-596095b7337a" providerId="AD" clId="Web-{FAD9D7E2-34FE-3FAD-0F8F-CF3D3BDE0373}" dt="2022-03-15T19:41:02.507" v="719"/>
          <ac:spMkLst>
            <pc:docMk/>
            <pc:sldMk cId="2572577559" sldId="262"/>
            <ac:spMk id="21" creationId="{3E23A947-2D45-4208-AE2B-64948C87A3EB}"/>
          </ac:spMkLst>
        </pc:spChg>
        <pc:spChg chg="add del">
          <ac:chgData name="Claudia Corriveau" userId="S::clcor41@ulaval.ca::4b67f24c-f3b6-492b-87c5-596095b7337a" providerId="AD" clId="Web-{FAD9D7E2-34FE-3FAD-0F8F-CF3D3BDE0373}" dt="2022-03-15T19:41:02.507" v="719"/>
          <ac:spMkLst>
            <pc:docMk/>
            <pc:sldMk cId="2572577559" sldId="262"/>
            <ac:spMk id="23" creationId="{E5BBB0F9-6A59-4D02-A9C7-A2D6516684CE}"/>
          </ac:spMkLst>
        </pc:spChg>
        <pc:spChg chg="add mod">
          <ac:chgData name="Claudia Corriveau" userId="S::clcor41@ulaval.ca::4b67f24c-f3b6-492b-87c5-596095b7337a" providerId="AD" clId="Web-{FAD9D7E2-34FE-3FAD-0F8F-CF3D3BDE0373}" dt="2022-03-15T19:41:47.133" v="725" actId="1076"/>
          <ac:spMkLst>
            <pc:docMk/>
            <pc:sldMk cId="2572577559" sldId="262"/>
            <ac:spMk id="27" creationId="{56B37120-CF20-4F0D-B05C-9A2CE1E09FF3}"/>
          </ac:spMkLst>
        </pc:spChg>
        <pc:spChg chg="add del">
          <ac:chgData name="Claudia Corriveau" userId="S::clcor41@ulaval.ca::4b67f24c-f3b6-492b-87c5-596095b7337a" providerId="AD" clId="Web-{FAD9D7E2-34FE-3FAD-0F8F-CF3D3BDE0373}" dt="2022-03-15T19:40:50.538" v="716"/>
          <ac:spMkLst>
            <pc:docMk/>
            <pc:sldMk cId="2572577559" sldId="262"/>
            <ac:spMk id="28" creationId="{0288C6B4-AFC3-407F-A595-EFFD38D4CCAF}"/>
          </ac:spMkLst>
        </pc:spChg>
        <pc:spChg chg="add del">
          <ac:chgData name="Claudia Corriveau" userId="S::clcor41@ulaval.ca::4b67f24c-f3b6-492b-87c5-596095b7337a" providerId="AD" clId="Web-{FAD9D7E2-34FE-3FAD-0F8F-CF3D3BDE0373}" dt="2022-03-15T19:40:50.538" v="716"/>
          <ac:spMkLst>
            <pc:docMk/>
            <pc:sldMk cId="2572577559" sldId="262"/>
            <ac:spMk id="30" creationId="{CF236821-17FE-429B-8D2C-08E13A64EA40}"/>
          </ac:spMkLst>
        </pc:spChg>
        <pc:spChg chg="add del">
          <ac:chgData name="Claudia Corriveau" userId="S::clcor41@ulaval.ca::4b67f24c-f3b6-492b-87c5-596095b7337a" providerId="AD" clId="Web-{FAD9D7E2-34FE-3FAD-0F8F-CF3D3BDE0373}" dt="2022-03-15T19:40:50.538" v="716"/>
          <ac:spMkLst>
            <pc:docMk/>
            <pc:sldMk cId="2572577559" sldId="262"/>
            <ac:spMk id="32" creationId="{C0BDBCD2-E081-43AB-9119-C55465E59757}"/>
          </ac:spMkLst>
        </pc:spChg>
        <pc:spChg chg="add del">
          <ac:chgData name="Claudia Corriveau" userId="S::clcor41@ulaval.ca::4b67f24c-f3b6-492b-87c5-596095b7337a" providerId="AD" clId="Web-{FAD9D7E2-34FE-3FAD-0F8F-CF3D3BDE0373}" dt="2022-03-15T19:40:50.538" v="716"/>
          <ac:spMkLst>
            <pc:docMk/>
            <pc:sldMk cId="2572577559" sldId="262"/>
            <ac:spMk id="34" creationId="{98E79BE4-34FE-485A-98A5-92CE8F7C4743}"/>
          </ac:spMkLst>
        </pc:spChg>
        <pc:spChg chg="add del">
          <ac:chgData name="Claudia Corriveau" userId="S::clcor41@ulaval.ca::4b67f24c-f3b6-492b-87c5-596095b7337a" providerId="AD" clId="Web-{FAD9D7E2-34FE-3FAD-0F8F-CF3D3BDE0373}" dt="2022-03-15T19:40:50.538" v="716"/>
          <ac:spMkLst>
            <pc:docMk/>
            <pc:sldMk cId="2572577559" sldId="262"/>
            <ac:spMk id="36" creationId="{7A5F0580-5EE9-419F-96EE-B6529EF6E7D0}"/>
          </ac:spMkLst>
        </pc:spChg>
        <pc:spChg chg="add del">
          <ac:chgData name="Claudia Corriveau" userId="S::clcor41@ulaval.ca::4b67f24c-f3b6-492b-87c5-596095b7337a" providerId="AD" clId="Web-{FAD9D7E2-34FE-3FAD-0F8F-CF3D3BDE0373}" dt="2022-03-15T19:41:02.491" v="718"/>
          <ac:spMkLst>
            <pc:docMk/>
            <pc:sldMk cId="2572577559" sldId="262"/>
            <ac:spMk id="38" creationId="{5E39A796-BE83-48B1-B33F-35C4A32AAB57}"/>
          </ac:spMkLst>
        </pc:spChg>
        <pc:spChg chg="add del">
          <ac:chgData name="Claudia Corriveau" userId="S::clcor41@ulaval.ca::4b67f24c-f3b6-492b-87c5-596095b7337a" providerId="AD" clId="Web-{FAD9D7E2-34FE-3FAD-0F8F-CF3D3BDE0373}" dt="2022-03-15T19:41:02.491" v="718"/>
          <ac:spMkLst>
            <pc:docMk/>
            <pc:sldMk cId="2572577559" sldId="262"/>
            <ac:spMk id="39" creationId="{72F84B47-E267-4194-8194-831DB7B5547F}"/>
          </ac:spMkLst>
        </pc:spChg>
        <pc:spChg chg="add del">
          <ac:chgData name="Claudia Corriveau" userId="S::clcor41@ulaval.ca::4b67f24c-f3b6-492b-87c5-596095b7337a" providerId="AD" clId="Web-{FAD9D7E2-34FE-3FAD-0F8F-CF3D3BDE0373}" dt="2022-03-15T19:41:18.164" v="720"/>
          <ac:spMkLst>
            <pc:docMk/>
            <pc:sldMk cId="2572577559" sldId="262"/>
            <ac:spMk id="41" creationId="{84ECDE7A-6944-466D-8FFE-149A29BA6BAE}"/>
          </ac:spMkLst>
        </pc:spChg>
        <pc:spChg chg="add del">
          <ac:chgData name="Claudia Corriveau" userId="S::clcor41@ulaval.ca::4b67f24c-f3b6-492b-87c5-596095b7337a" providerId="AD" clId="Web-{FAD9D7E2-34FE-3FAD-0F8F-CF3D3BDE0373}" dt="2022-03-15T19:41:18.164" v="720"/>
          <ac:spMkLst>
            <pc:docMk/>
            <pc:sldMk cId="2572577559" sldId="262"/>
            <ac:spMk id="42" creationId="{B3420082-9415-44EC-802E-C77D71D59C57}"/>
          </ac:spMkLst>
        </pc:spChg>
        <pc:spChg chg="add del">
          <ac:chgData name="Claudia Corriveau" userId="S::clcor41@ulaval.ca::4b67f24c-f3b6-492b-87c5-596095b7337a" providerId="AD" clId="Web-{FAD9D7E2-34FE-3FAD-0F8F-CF3D3BDE0373}" dt="2022-03-15T19:41:18.164" v="720"/>
          <ac:spMkLst>
            <pc:docMk/>
            <pc:sldMk cId="2572577559" sldId="262"/>
            <ac:spMk id="43" creationId="{55A52C45-1FCB-4636-A80F-2849B8226C01}"/>
          </ac:spMkLst>
        </pc:spChg>
        <pc:spChg chg="add del">
          <ac:chgData name="Claudia Corriveau" userId="S::clcor41@ulaval.ca::4b67f24c-f3b6-492b-87c5-596095b7337a" providerId="AD" clId="Web-{FAD9D7E2-34FE-3FAD-0F8F-CF3D3BDE0373}" dt="2022-03-15T19:41:18.164" v="720"/>
          <ac:spMkLst>
            <pc:docMk/>
            <pc:sldMk cId="2572577559" sldId="262"/>
            <ac:spMk id="44" creationId="{768EB4DD-3704-43AD-92B3-C4E0C6EA92CB}"/>
          </ac:spMkLst>
        </pc:spChg>
        <pc:picChg chg="add del mod ord">
          <ac:chgData name="Claudia Corriveau" userId="S::clcor41@ulaval.ca::4b67f24c-f3b6-492b-87c5-596095b7337a" providerId="AD" clId="Web-{FAD9D7E2-34FE-3FAD-0F8F-CF3D3BDE0373}" dt="2022-03-15T19:33:27.878" v="562"/>
          <ac:picMkLst>
            <pc:docMk/>
            <pc:sldMk cId="2572577559" sldId="262"/>
            <ac:picMk id="5" creationId="{1BB077DC-5CF8-430C-A823-4D470A42E77C}"/>
          </ac:picMkLst>
        </pc:picChg>
        <pc:picChg chg="add mod ord">
          <ac:chgData name="Claudia Corriveau" userId="S::clcor41@ulaval.ca::4b67f24c-f3b6-492b-87c5-596095b7337a" providerId="AD" clId="Web-{FAD9D7E2-34FE-3FAD-0F8F-CF3D3BDE0373}" dt="2022-03-15T19:41:33.382" v="721"/>
          <ac:picMkLst>
            <pc:docMk/>
            <pc:sldMk cId="2572577559" sldId="262"/>
            <ac:picMk id="8" creationId="{AD79ECDA-91F8-44E9-ADA8-76EF38A5C831}"/>
          </ac:picMkLst>
        </pc:picChg>
      </pc:sldChg>
      <pc:sldChg chg="addSp delSp modSp mod setBg modNotes">
        <pc:chgData name="Claudia Corriveau" userId="S::clcor41@ulaval.ca::4b67f24c-f3b6-492b-87c5-596095b7337a" providerId="AD" clId="Web-{FAD9D7E2-34FE-3FAD-0F8F-CF3D3BDE0373}" dt="2022-03-15T19:16:42.243" v="468"/>
        <pc:sldMkLst>
          <pc:docMk/>
          <pc:sldMk cId="403758161" sldId="263"/>
        </pc:sldMkLst>
        <pc:spChg chg="mod">
          <ac:chgData name="Claudia Corriveau" userId="S::clcor41@ulaval.ca::4b67f24c-f3b6-492b-87c5-596095b7337a" providerId="AD" clId="Web-{FAD9D7E2-34FE-3FAD-0F8F-CF3D3BDE0373}" dt="2022-03-15T19:14:04.476" v="447"/>
          <ac:spMkLst>
            <pc:docMk/>
            <pc:sldMk cId="403758161" sldId="263"/>
            <ac:spMk id="2" creationId="{65B52DA6-2745-D849-8FBE-C2D3A261876F}"/>
          </ac:spMkLst>
        </pc:spChg>
        <pc:spChg chg="mod">
          <ac:chgData name="Claudia Corriveau" userId="S::clcor41@ulaval.ca::4b67f24c-f3b6-492b-87c5-596095b7337a" providerId="AD" clId="Web-{FAD9D7E2-34FE-3FAD-0F8F-CF3D3BDE0373}" dt="2022-03-15T19:14:28.523" v="458" actId="20577"/>
          <ac:spMkLst>
            <pc:docMk/>
            <pc:sldMk cId="403758161" sldId="263"/>
            <ac:spMk id="3" creationId="{E29E8C78-706F-4745-A564-A5F19DAA5E42}"/>
          </ac:spMkLst>
        </pc:spChg>
        <pc:spChg chg="add del">
          <ac:chgData name="Claudia Corriveau" userId="S::clcor41@ulaval.ca::4b67f24c-f3b6-492b-87c5-596095b7337a" providerId="AD" clId="Web-{FAD9D7E2-34FE-3FAD-0F8F-CF3D3BDE0373}" dt="2022-03-15T19:14:24.179" v="452"/>
          <ac:spMkLst>
            <pc:docMk/>
            <pc:sldMk cId="403758161" sldId="263"/>
            <ac:spMk id="4" creationId="{A9568BFE-5770-4746-A18A-27F492A69C16}"/>
          </ac:spMkLst>
        </pc:spChg>
        <pc:spChg chg="add mod">
          <ac:chgData name="Claudia Corriveau" userId="S::clcor41@ulaval.ca::4b67f24c-f3b6-492b-87c5-596095b7337a" providerId="AD" clId="Web-{FAD9D7E2-34FE-3FAD-0F8F-CF3D3BDE0373}" dt="2022-03-15T19:15:30.821" v="467"/>
          <ac:spMkLst>
            <pc:docMk/>
            <pc:sldMk cId="403758161" sldId="263"/>
            <ac:spMk id="5" creationId="{BB5D5335-3E4B-4674-B923-66F4AC0B127C}"/>
          </ac:spMkLst>
        </pc:spChg>
        <pc:spChg chg="add">
          <ac:chgData name="Claudia Corriveau" userId="S::clcor41@ulaval.ca::4b67f24c-f3b6-492b-87c5-596095b7337a" providerId="AD" clId="Web-{FAD9D7E2-34FE-3FAD-0F8F-CF3D3BDE0373}" dt="2022-03-15T19:16:42.243" v="468"/>
          <ac:spMkLst>
            <pc:docMk/>
            <pc:sldMk cId="403758161" sldId="263"/>
            <ac:spMk id="6" creationId="{20664C10-05B9-4D15-863F-3E0818384A9B}"/>
          </ac:spMkLst>
        </pc:spChg>
        <pc:spChg chg="add">
          <ac:chgData name="Claudia Corriveau" userId="S::clcor41@ulaval.ca::4b67f24c-f3b6-492b-87c5-596095b7337a" providerId="AD" clId="Web-{FAD9D7E2-34FE-3FAD-0F8F-CF3D3BDE0373}" dt="2022-03-15T19:14:04.476" v="447"/>
          <ac:spMkLst>
            <pc:docMk/>
            <pc:sldMk cId="403758161" sldId="263"/>
            <ac:spMk id="8" creationId="{C2554CA6-288E-4202-BC52-2E5A8F0C0AED}"/>
          </ac:spMkLst>
        </pc:spChg>
        <pc:spChg chg="add">
          <ac:chgData name="Claudia Corriveau" userId="S::clcor41@ulaval.ca::4b67f24c-f3b6-492b-87c5-596095b7337a" providerId="AD" clId="Web-{FAD9D7E2-34FE-3FAD-0F8F-CF3D3BDE0373}" dt="2022-03-15T19:14:04.476" v="447"/>
          <ac:spMkLst>
            <pc:docMk/>
            <pc:sldMk cId="403758161" sldId="263"/>
            <ac:spMk id="10" creationId="{B10BB131-AC8E-4A8E-A5D1-36260F720C3B}"/>
          </ac:spMkLst>
        </pc:spChg>
        <pc:spChg chg="add">
          <ac:chgData name="Claudia Corriveau" userId="S::clcor41@ulaval.ca::4b67f24c-f3b6-492b-87c5-596095b7337a" providerId="AD" clId="Web-{FAD9D7E2-34FE-3FAD-0F8F-CF3D3BDE0373}" dt="2022-03-15T19:14:04.476" v="447"/>
          <ac:spMkLst>
            <pc:docMk/>
            <pc:sldMk cId="403758161" sldId="263"/>
            <ac:spMk id="12" creationId="{5B7778FC-632E-4DCA-A7CB-0D7731CCF970}"/>
          </ac:spMkLst>
        </pc:spChg>
        <pc:spChg chg="add">
          <ac:chgData name="Claudia Corriveau" userId="S::clcor41@ulaval.ca::4b67f24c-f3b6-492b-87c5-596095b7337a" providerId="AD" clId="Web-{FAD9D7E2-34FE-3FAD-0F8F-CF3D3BDE0373}" dt="2022-03-15T19:14:04.476" v="447"/>
          <ac:spMkLst>
            <pc:docMk/>
            <pc:sldMk cId="403758161" sldId="263"/>
            <ac:spMk id="14" creationId="{FA23A907-97FB-4A8F-880A-DD77401C4296}"/>
          </ac:spMkLst>
        </pc:spChg>
      </pc:sldChg>
      <pc:sldChg chg="addSp delSp modSp mod setBg addAnim delAnim modAnim">
        <pc:chgData name="Claudia Corriveau" userId="S::clcor41@ulaval.ca::4b67f24c-f3b6-492b-87c5-596095b7337a" providerId="AD" clId="Web-{FAD9D7E2-34FE-3FAD-0F8F-CF3D3BDE0373}" dt="2022-03-15T19:47:14.495" v="1025" actId="1076"/>
        <pc:sldMkLst>
          <pc:docMk/>
          <pc:sldMk cId="55731853" sldId="265"/>
        </pc:sldMkLst>
        <pc:spChg chg="mod ord">
          <ac:chgData name="Claudia Corriveau" userId="S::clcor41@ulaval.ca::4b67f24c-f3b6-492b-87c5-596095b7337a" providerId="AD" clId="Web-{FAD9D7E2-34FE-3FAD-0F8F-CF3D3BDE0373}" dt="2022-03-15T19:22:10.887" v="542" actId="1076"/>
          <ac:spMkLst>
            <pc:docMk/>
            <pc:sldMk cId="55731853" sldId="265"/>
            <ac:spMk id="2" creationId="{2F87BBFA-ADBF-3346-B556-7B52FDAB3D23}"/>
          </ac:spMkLst>
        </pc:spChg>
        <pc:spChg chg="add del mod">
          <ac:chgData name="Claudia Corriveau" userId="S::clcor41@ulaval.ca::4b67f24c-f3b6-492b-87c5-596095b7337a" providerId="AD" clId="Web-{FAD9D7E2-34FE-3FAD-0F8F-CF3D3BDE0373}" dt="2022-03-15T19:10:39.412" v="387"/>
          <ac:spMkLst>
            <pc:docMk/>
            <pc:sldMk cId="55731853" sldId="265"/>
            <ac:spMk id="3" creationId="{EA879383-1AFB-5B4B-AD11-ADB7B79BA0A5}"/>
          </ac:spMkLst>
        </pc:spChg>
        <pc:spChg chg="add del">
          <ac:chgData name="Claudia Corriveau" userId="S::clcor41@ulaval.ca::4b67f24c-f3b6-492b-87c5-596095b7337a" providerId="AD" clId="Web-{FAD9D7E2-34FE-3FAD-0F8F-CF3D3BDE0373}" dt="2022-03-15T19:16:51.774" v="470"/>
          <ac:spMkLst>
            <pc:docMk/>
            <pc:sldMk cId="55731853" sldId="265"/>
            <ac:spMk id="7" creationId="{685BA32D-3A91-493C-A57D-5A5C7373BBF4}"/>
          </ac:spMkLst>
        </pc:spChg>
        <pc:spChg chg="add del">
          <ac:chgData name="Claudia Corriveau" userId="S::clcor41@ulaval.ca::4b67f24c-f3b6-492b-87c5-596095b7337a" providerId="AD" clId="Web-{FAD9D7E2-34FE-3FAD-0F8F-CF3D3BDE0373}" dt="2022-03-15T19:10:39.412" v="387"/>
          <ac:spMkLst>
            <pc:docMk/>
            <pc:sldMk cId="55731853" sldId="265"/>
            <ac:spMk id="8" creationId="{907EF6B7-1338-4443-8C46-6A318D952DFD}"/>
          </ac:spMkLst>
        </pc:spChg>
        <pc:spChg chg="add del mod">
          <ac:chgData name="Claudia Corriveau" userId="S::clcor41@ulaval.ca::4b67f24c-f3b6-492b-87c5-596095b7337a" providerId="AD" clId="Web-{FAD9D7E2-34FE-3FAD-0F8F-CF3D3BDE0373}" dt="2022-03-15T19:17:53.588" v="476"/>
          <ac:spMkLst>
            <pc:docMk/>
            <pc:sldMk cId="55731853" sldId="265"/>
            <ac:spMk id="9" creationId="{C0782C6B-B75E-45B5-A414-A23E26F763FF}"/>
          </ac:spMkLst>
        </pc:spChg>
        <pc:spChg chg="add del">
          <ac:chgData name="Claudia Corriveau" userId="S::clcor41@ulaval.ca::4b67f24c-f3b6-492b-87c5-596095b7337a" providerId="AD" clId="Web-{FAD9D7E2-34FE-3FAD-0F8F-CF3D3BDE0373}" dt="2022-03-15T19:10:39.412" v="387"/>
          <ac:spMkLst>
            <pc:docMk/>
            <pc:sldMk cId="55731853" sldId="265"/>
            <ac:spMk id="10" creationId="{DAAE4CDD-124C-4DCF-9584-B6033B545DD5}"/>
          </ac:spMkLst>
        </pc:spChg>
        <pc:spChg chg="add del">
          <ac:chgData name="Claudia Corriveau" userId="S::clcor41@ulaval.ca::4b67f24c-f3b6-492b-87c5-596095b7337a" providerId="AD" clId="Web-{FAD9D7E2-34FE-3FAD-0F8F-CF3D3BDE0373}" dt="2022-03-15T19:10:39.412" v="387"/>
          <ac:spMkLst>
            <pc:docMk/>
            <pc:sldMk cId="55731853" sldId="265"/>
            <ac:spMk id="12" creationId="{081E4A58-353D-44AE-B2FC-2A74E2E400F7}"/>
          </ac:spMkLst>
        </pc:spChg>
        <pc:spChg chg="add mod ord">
          <ac:chgData name="Claudia Corriveau" userId="S::clcor41@ulaval.ca::4b67f24c-f3b6-492b-87c5-596095b7337a" providerId="AD" clId="Web-{FAD9D7E2-34FE-3FAD-0F8F-CF3D3BDE0373}" dt="2022-03-15T19:47:14.495" v="1025" actId="1076"/>
          <ac:spMkLst>
            <pc:docMk/>
            <pc:sldMk cId="55731853" sldId="265"/>
            <ac:spMk id="13" creationId="{E3AF3B83-EF82-43AC-B886-8AB06C778BB7}"/>
          </ac:spMkLst>
        </pc:spChg>
        <pc:spChg chg="add">
          <ac:chgData name="Claudia Corriveau" userId="S::clcor41@ulaval.ca::4b67f24c-f3b6-492b-87c5-596095b7337a" providerId="AD" clId="Web-{FAD9D7E2-34FE-3FAD-0F8F-CF3D3BDE0373}" dt="2022-03-15T19:21:50.480" v="540"/>
          <ac:spMkLst>
            <pc:docMk/>
            <pc:sldMk cId="55731853" sldId="265"/>
            <ac:spMk id="15" creationId="{88928369-BB5A-4CD6-9E63-7E989FADD0D7}"/>
          </ac:spMkLst>
        </pc:spChg>
        <pc:spChg chg="add">
          <ac:chgData name="Claudia Corriveau" userId="S::clcor41@ulaval.ca::4b67f24c-f3b6-492b-87c5-596095b7337a" providerId="AD" clId="Web-{FAD9D7E2-34FE-3FAD-0F8F-CF3D3BDE0373}" dt="2022-03-15T19:10:39.412" v="387"/>
          <ac:spMkLst>
            <pc:docMk/>
            <pc:sldMk cId="55731853" sldId="265"/>
            <ac:spMk id="17" creationId="{907EF6B7-1338-4443-8C46-6A318D952DFD}"/>
          </ac:spMkLst>
        </pc:spChg>
        <pc:spChg chg="add del">
          <ac:chgData name="Claudia Corriveau" userId="S::clcor41@ulaval.ca::4b67f24c-f3b6-492b-87c5-596095b7337a" providerId="AD" clId="Web-{FAD9D7E2-34FE-3FAD-0F8F-CF3D3BDE0373}" dt="2022-03-15T19:10:39.412" v="386"/>
          <ac:spMkLst>
            <pc:docMk/>
            <pc:sldMk cId="55731853" sldId="265"/>
            <ac:spMk id="18" creationId="{B819A166-7571-4003-A6B8-B62034C3ED30}"/>
          </ac:spMkLst>
        </pc:spChg>
        <pc:spChg chg="add">
          <ac:chgData name="Claudia Corriveau" userId="S::clcor41@ulaval.ca::4b67f24c-f3b6-492b-87c5-596095b7337a" providerId="AD" clId="Web-{FAD9D7E2-34FE-3FAD-0F8F-CF3D3BDE0373}" dt="2022-03-15T19:10:39.412" v="387"/>
          <ac:spMkLst>
            <pc:docMk/>
            <pc:sldMk cId="55731853" sldId="265"/>
            <ac:spMk id="19" creationId="{DAAE4CDD-124C-4DCF-9584-B6033B545DD5}"/>
          </ac:spMkLst>
        </pc:spChg>
        <pc:spChg chg="add mod">
          <ac:chgData name="Claudia Corriveau" userId="S::clcor41@ulaval.ca::4b67f24c-f3b6-492b-87c5-596095b7337a" providerId="AD" clId="Web-{FAD9D7E2-34FE-3FAD-0F8F-CF3D3BDE0373}" dt="2022-03-15T19:21:18.933" v="537" actId="20577"/>
          <ac:spMkLst>
            <pc:docMk/>
            <pc:sldMk cId="55731853" sldId="265"/>
            <ac:spMk id="20" creationId="{EA879383-1AFB-5B4B-AD11-ADB7B79BA0A5}"/>
          </ac:spMkLst>
        </pc:spChg>
        <pc:spChg chg="add">
          <ac:chgData name="Claudia Corriveau" userId="S::clcor41@ulaval.ca::4b67f24c-f3b6-492b-87c5-596095b7337a" providerId="AD" clId="Web-{FAD9D7E2-34FE-3FAD-0F8F-CF3D3BDE0373}" dt="2022-03-15T19:10:39.412" v="387"/>
          <ac:spMkLst>
            <pc:docMk/>
            <pc:sldMk cId="55731853" sldId="265"/>
            <ac:spMk id="21" creationId="{081E4A58-353D-44AE-B2FC-2A74E2E400F7}"/>
          </ac:spMkLst>
        </pc:spChg>
        <pc:spChg chg="add mod ord">
          <ac:chgData name="Claudia Corriveau" userId="S::clcor41@ulaval.ca::4b67f24c-f3b6-492b-87c5-596095b7337a" providerId="AD" clId="Web-{FAD9D7E2-34FE-3FAD-0F8F-CF3D3BDE0373}" dt="2022-03-15T19:22:19.481" v="544"/>
          <ac:spMkLst>
            <pc:docMk/>
            <pc:sldMk cId="55731853" sldId="265"/>
            <ac:spMk id="22" creationId="{346A59D4-E2EA-45C3-B7D8-0D2CEE582172}"/>
          </ac:spMkLst>
        </pc:spChg>
        <pc:spChg chg="add del mod ord">
          <ac:chgData name="Claudia Corriveau" userId="S::clcor41@ulaval.ca::4b67f24c-f3b6-492b-87c5-596095b7337a" providerId="AD" clId="Web-{FAD9D7E2-34FE-3FAD-0F8F-CF3D3BDE0373}" dt="2022-03-15T19:23:30.841" v="554"/>
          <ac:spMkLst>
            <pc:docMk/>
            <pc:sldMk cId="55731853" sldId="265"/>
            <ac:spMk id="23" creationId="{549D4163-1CB9-463C-8CA1-3DCF070CE033}"/>
          </ac:spMkLst>
        </pc:spChg>
        <pc:spChg chg="add mod ord">
          <ac:chgData name="Claudia Corriveau" userId="S::clcor41@ulaval.ca::4b67f24c-f3b6-492b-87c5-596095b7337a" providerId="AD" clId="Web-{FAD9D7E2-34FE-3FAD-0F8F-CF3D3BDE0373}" dt="2022-03-15T19:20:51.449" v="531"/>
          <ac:spMkLst>
            <pc:docMk/>
            <pc:sldMk cId="55731853" sldId="265"/>
            <ac:spMk id="24" creationId="{18289973-C814-4682-9672-DBD5D0F3B76F}"/>
          </ac:spMkLst>
        </pc:spChg>
        <pc:graphicFrameChg chg="add del">
          <ac:chgData name="Claudia Corriveau" userId="S::clcor41@ulaval.ca::4b67f24c-f3b6-492b-87c5-596095b7337a" providerId="AD" clId="Web-{FAD9D7E2-34FE-3FAD-0F8F-CF3D3BDE0373}" dt="2022-03-15T19:18:02.806" v="478"/>
          <ac:graphicFrameMkLst>
            <pc:docMk/>
            <pc:sldMk cId="55731853" sldId="265"/>
            <ac:graphicFrameMk id="11" creationId="{475DDEB4-C2D1-4BA3-9694-4EBF89A35B0C}"/>
          </ac:graphicFrameMkLst>
        </pc:graphicFrameChg>
        <pc:graphicFrameChg chg="add del">
          <ac:chgData name="Claudia Corriveau" userId="S::clcor41@ulaval.ca::4b67f24c-f3b6-492b-87c5-596095b7337a" providerId="AD" clId="Web-{FAD9D7E2-34FE-3FAD-0F8F-CF3D3BDE0373}" dt="2022-03-15T19:10:39.412" v="386"/>
          <ac:graphicFrameMkLst>
            <pc:docMk/>
            <pc:sldMk cId="55731853" sldId="265"/>
            <ac:graphicFrameMk id="14" creationId="{55C558B2-85C2-2531-AAC6-68248AAAA976}"/>
          </ac:graphicFrameMkLst>
        </pc:graphicFrameChg>
      </pc:sldChg>
      <pc:sldChg chg="addSp">
        <pc:chgData name="Claudia Corriveau" userId="S::clcor41@ulaval.ca::4b67f24c-f3b6-492b-87c5-596095b7337a" providerId="AD" clId="Web-{FAD9D7E2-34FE-3FAD-0F8F-CF3D3BDE0373}" dt="2022-03-15T19:31:09.939" v="557"/>
        <pc:sldMkLst>
          <pc:docMk/>
          <pc:sldMk cId="666762247" sldId="268"/>
        </pc:sldMkLst>
        <pc:spChg chg="add">
          <ac:chgData name="Claudia Corriveau" userId="S::clcor41@ulaval.ca::4b67f24c-f3b6-492b-87c5-596095b7337a" providerId="AD" clId="Web-{FAD9D7E2-34FE-3FAD-0F8F-CF3D3BDE0373}" dt="2022-03-15T19:31:09.939" v="557"/>
          <ac:spMkLst>
            <pc:docMk/>
            <pc:sldMk cId="666762247" sldId="268"/>
            <ac:spMk id="4" creationId="{4350D6A8-7489-4E2C-8A74-2B7DEACEF090}"/>
          </ac:spMkLst>
        </pc:spChg>
      </pc:sldChg>
      <pc:sldChg chg="addSp delSp modSp new">
        <pc:chgData name="Claudia Corriveau" userId="S::clcor41@ulaval.ca::4b67f24c-f3b6-492b-87c5-596095b7337a" providerId="AD" clId="Web-{FAD9D7E2-34FE-3FAD-0F8F-CF3D3BDE0373}" dt="2022-03-15T19:48:56.621" v="1051" actId="20577"/>
        <pc:sldMkLst>
          <pc:docMk/>
          <pc:sldMk cId="2217415008" sldId="269"/>
        </pc:sldMkLst>
        <pc:spChg chg="mod">
          <ac:chgData name="Claudia Corriveau" userId="S::clcor41@ulaval.ca::4b67f24c-f3b6-492b-87c5-596095b7337a" providerId="AD" clId="Web-{FAD9D7E2-34FE-3FAD-0F8F-CF3D3BDE0373}" dt="2022-03-15T19:48:56.621" v="1051" actId="20577"/>
          <ac:spMkLst>
            <pc:docMk/>
            <pc:sldMk cId="2217415008" sldId="269"/>
            <ac:spMk id="2" creationId="{C8A84FA7-218C-4749-858B-2F91A1816D48}"/>
          </ac:spMkLst>
        </pc:spChg>
        <pc:spChg chg="del">
          <ac:chgData name="Claudia Corriveau" userId="S::clcor41@ulaval.ca::4b67f24c-f3b6-492b-87c5-596095b7337a" providerId="AD" clId="Web-{FAD9D7E2-34FE-3FAD-0F8F-CF3D3BDE0373}" dt="2022-03-15T19:07:16.191" v="369"/>
          <ac:spMkLst>
            <pc:docMk/>
            <pc:sldMk cId="2217415008" sldId="269"/>
            <ac:spMk id="3" creationId="{3207D26F-6005-452C-8C5A-EDCB065F444B}"/>
          </ac:spMkLst>
        </pc:spChg>
        <pc:graphicFrameChg chg="add mod ord modGraphic">
          <ac:chgData name="Claudia Corriveau" userId="S::clcor41@ulaval.ca::4b67f24c-f3b6-492b-87c5-596095b7337a" providerId="AD" clId="Web-{FAD9D7E2-34FE-3FAD-0F8F-CF3D3BDE0373}" dt="2022-03-15T19:08:17.801" v="370"/>
          <ac:graphicFrameMkLst>
            <pc:docMk/>
            <pc:sldMk cId="2217415008" sldId="269"/>
            <ac:graphicFrameMk id="5" creationId="{9AD49C3E-2CB5-421B-9492-46EB567222B8}"/>
          </ac:graphicFrameMkLst>
        </pc:graphicFrameChg>
      </pc:sldChg>
      <pc:sldChg chg="add ord delAnim modAnim">
        <pc:chgData name="Claudia Corriveau" userId="S::clcor41@ulaval.ca::4b67f24c-f3b6-492b-87c5-596095b7337a" providerId="AD" clId="Web-{FAD9D7E2-34FE-3FAD-0F8F-CF3D3BDE0373}" dt="2022-03-15T19:23:47.966" v="556"/>
        <pc:sldMkLst>
          <pc:docMk/>
          <pc:sldMk cId="403554376" sldId="270"/>
        </pc:sldMkLst>
      </pc:sldChg>
      <pc:sldChg chg="modSp">
        <pc:chgData name="Claudia Corriveau" userId="S::clcor41@ulaval.ca::4b67f24c-f3b6-492b-87c5-596095b7337a" providerId="AD" clId="Web-{FAD9D7E2-34FE-3FAD-0F8F-CF3D3BDE0373}" dt="2022-03-15T19:47:15.245" v="1034" actId="20577"/>
        <pc:sldMkLst>
          <pc:docMk/>
          <pc:sldMk cId="2057113239" sldId="271"/>
        </pc:sldMkLst>
        <pc:spChg chg="mod">
          <ac:chgData name="Claudia Corriveau" userId="S::clcor41@ulaval.ca::4b67f24c-f3b6-492b-87c5-596095b7337a" providerId="AD" clId="Web-{FAD9D7E2-34FE-3FAD-0F8F-CF3D3BDE0373}" dt="2022-03-15T19:47:15.245" v="1034" actId="20577"/>
          <ac:spMkLst>
            <pc:docMk/>
            <pc:sldMk cId="2057113239" sldId="271"/>
            <ac:spMk id="4" creationId="{8D17C1E0-0871-4831-96F4-E170D115C572}"/>
          </ac:spMkLst>
        </pc:spChg>
      </pc:sldChg>
    </pc:docChg>
  </pc:docChgLst>
  <pc:docChgLst>
    <pc:chgData name="Claudia Corriveau" userId="4b67f24c-f3b6-492b-87c5-596095b7337a" providerId="ADAL" clId="{DE7E2FCD-98DC-A147-9BDB-7AA899C7FF7E}"/>
    <pc:docChg chg="undo custSel modSld">
      <pc:chgData name="Claudia Corriveau" userId="4b67f24c-f3b6-492b-87c5-596095b7337a" providerId="ADAL" clId="{DE7E2FCD-98DC-A147-9BDB-7AA899C7FF7E}" dt="2022-03-23T18:53:59.948" v="289" actId="1036"/>
      <pc:docMkLst>
        <pc:docMk/>
      </pc:docMkLst>
      <pc:sldChg chg="modSp mod">
        <pc:chgData name="Claudia Corriveau" userId="4b67f24c-f3b6-492b-87c5-596095b7337a" providerId="ADAL" clId="{DE7E2FCD-98DC-A147-9BDB-7AA899C7FF7E}" dt="2022-03-23T18:16:45.828" v="176" actId="2711"/>
        <pc:sldMkLst>
          <pc:docMk/>
          <pc:sldMk cId="510977201" sldId="257"/>
        </pc:sldMkLst>
        <pc:spChg chg="mod">
          <ac:chgData name="Claudia Corriveau" userId="4b67f24c-f3b6-492b-87c5-596095b7337a" providerId="ADAL" clId="{DE7E2FCD-98DC-A147-9BDB-7AA899C7FF7E}" dt="2022-03-23T18:16:45.828" v="176" actId="2711"/>
          <ac:spMkLst>
            <pc:docMk/>
            <pc:sldMk cId="510977201" sldId="257"/>
            <ac:spMk id="3" creationId="{D7F25C61-F379-E04F-9E8B-F2523C9B8A55}"/>
          </ac:spMkLst>
        </pc:spChg>
      </pc:sldChg>
      <pc:sldChg chg="modSp mod">
        <pc:chgData name="Claudia Corriveau" userId="4b67f24c-f3b6-492b-87c5-596095b7337a" providerId="ADAL" clId="{DE7E2FCD-98DC-A147-9BDB-7AA899C7FF7E}" dt="2022-03-23T18:16:22.763" v="173" actId="113"/>
        <pc:sldMkLst>
          <pc:docMk/>
          <pc:sldMk cId="2372151890" sldId="259"/>
        </pc:sldMkLst>
        <pc:spChg chg="mod">
          <ac:chgData name="Claudia Corriveau" userId="4b67f24c-f3b6-492b-87c5-596095b7337a" providerId="ADAL" clId="{DE7E2FCD-98DC-A147-9BDB-7AA899C7FF7E}" dt="2022-03-23T18:16:22.763" v="173" actId="113"/>
          <ac:spMkLst>
            <pc:docMk/>
            <pc:sldMk cId="2372151890" sldId="259"/>
            <ac:spMk id="2" creationId="{AEAA0396-A94D-1E4F-ABC6-0ED538F3E942}"/>
          </ac:spMkLst>
        </pc:spChg>
        <pc:spChg chg="mod">
          <ac:chgData name="Claudia Corriveau" userId="4b67f24c-f3b6-492b-87c5-596095b7337a" providerId="ADAL" clId="{DE7E2FCD-98DC-A147-9BDB-7AA899C7FF7E}" dt="2022-03-23T18:08:58.930" v="123" actId="2711"/>
          <ac:spMkLst>
            <pc:docMk/>
            <pc:sldMk cId="2372151890" sldId="259"/>
            <ac:spMk id="24" creationId="{22ED1272-35B0-4F78-B600-44B7F9866C65}"/>
          </ac:spMkLst>
        </pc:spChg>
      </pc:sldChg>
      <pc:sldChg chg="addSp modSp mod modAnim">
        <pc:chgData name="Claudia Corriveau" userId="4b67f24c-f3b6-492b-87c5-596095b7337a" providerId="ADAL" clId="{DE7E2FCD-98DC-A147-9BDB-7AA899C7FF7E}" dt="2022-03-23T18:17:09.351" v="181" actId="14100"/>
        <pc:sldMkLst>
          <pc:docMk/>
          <pc:sldMk cId="1784835231" sldId="260"/>
        </pc:sldMkLst>
        <pc:spChg chg="mod">
          <ac:chgData name="Claudia Corriveau" userId="4b67f24c-f3b6-492b-87c5-596095b7337a" providerId="ADAL" clId="{DE7E2FCD-98DC-A147-9BDB-7AA899C7FF7E}" dt="2022-03-23T18:17:09.351" v="181" actId="14100"/>
          <ac:spMkLst>
            <pc:docMk/>
            <pc:sldMk cId="1784835231" sldId="260"/>
            <ac:spMk id="2" creationId="{009CBBEE-D5D2-E640-B4A1-BD1B67E96CE0}"/>
          </ac:spMkLst>
        </pc:spChg>
        <pc:spChg chg="add mod">
          <ac:chgData name="Claudia Corriveau" userId="4b67f24c-f3b6-492b-87c5-596095b7337a" providerId="ADAL" clId="{DE7E2FCD-98DC-A147-9BDB-7AA899C7FF7E}" dt="2022-03-23T18:10:57.183" v="145" actId="1076"/>
          <ac:spMkLst>
            <pc:docMk/>
            <pc:sldMk cId="1784835231" sldId="260"/>
            <ac:spMk id="10" creationId="{7D89879B-7F82-9C47-967D-71B709E60B13}"/>
          </ac:spMkLst>
        </pc:spChg>
        <pc:spChg chg="add mod">
          <ac:chgData name="Claudia Corriveau" userId="4b67f24c-f3b6-492b-87c5-596095b7337a" providerId="ADAL" clId="{DE7E2FCD-98DC-A147-9BDB-7AA899C7FF7E}" dt="2022-03-23T18:11:32.411" v="153" actId="1076"/>
          <ac:spMkLst>
            <pc:docMk/>
            <pc:sldMk cId="1784835231" sldId="260"/>
            <ac:spMk id="11" creationId="{FEBD74F2-E6F2-AD42-ACD5-58FB72CA8FF4}"/>
          </ac:spMkLst>
        </pc:spChg>
        <pc:cxnChg chg="add mod">
          <ac:chgData name="Claudia Corriveau" userId="4b67f24c-f3b6-492b-87c5-596095b7337a" providerId="ADAL" clId="{DE7E2FCD-98DC-A147-9BDB-7AA899C7FF7E}" dt="2022-03-23T18:11:55.744" v="158" actId="1582"/>
          <ac:cxnSpMkLst>
            <pc:docMk/>
            <pc:sldMk cId="1784835231" sldId="260"/>
            <ac:cxnSpMk id="13" creationId="{1F41A661-11EE-1D45-B601-6CB74D77E594}"/>
          </ac:cxnSpMkLst>
        </pc:cxnChg>
        <pc:cxnChg chg="add mod">
          <ac:chgData name="Claudia Corriveau" userId="4b67f24c-f3b6-492b-87c5-596095b7337a" providerId="ADAL" clId="{DE7E2FCD-98DC-A147-9BDB-7AA899C7FF7E}" dt="2022-03-23T18:12:08.926" v="162" actId="208"/>
          <ac:cxnSpMkLst>
            <pc:docMk/>
            <pc:sldMk cId="1784835231" sldId="260"/>
            <ac:cxnSpMk id="14" creationId="{E97B41E4-F965-3F4A-8CE7-39B500EA8E51}"/>
          </ac:cxnSpMkLst>
        </pc:cxnChg>
      </pc:sldChg>
      <pc:sldChg chg="addSp delSp modSp mod">
        <pc:chgData name="Claudia Corriveau" userId="4b67f24c-f3b6-492b-87c5-596095b7337a" providerId="ADAL" clId="{DE7E2FCD-98DC-A147-9BDB-7AA899C7FF7E}" dt="2022-03-23T18:16:27.305" v="174" actId="113"/>
        <pc:sldMkLst>
          <pc:docMk/>
          <pc:sldMk cId="3812100008" sldId="261"/>
        </pc:sldMkLst>
        <pc:spChg chg="add del mod">
          <ac:chgData name="Claudia Corriveau" userId="4b67f24c-f3b6-492b-87c5-596095b7337a" providerId="ADAL" clId="{DE7E2FCD-98DC-A147-9BDB-7AA899C7FF7E}" dt="2022-03-23T18:09:53.712" v="139" actId="20577"/>
          <ac:spMkLst>
            <pc:docMk/>
            <pc:sldMk cId="3812100008" sldId="261"/>
            <ac:spMk id="3" creationId="{D7F25C61-F379-E04F-9E8B-F2523C9B8A55}"/>
          </ac:spMkLst>
        </pc:spChg>
        <pc:spChg chg="add del mod">
          <ac:chgData name="Claudia Corriveau" userId="4b67f24c-f3b6-492b-87c5-596095b7337a" providerId="ADAL" clId="{DE7E2FCD-98DC-A147-9BDB-7AA899C7FF7E}" dt="2022-03-23T18:09:14.149" v="126" actId="478"/>
          <ac:spMkLst>
            <pc:docMk/>
            <pc:sldMk cId="3812100008" sldId="261"/>
            <ac:spMk id="5" creationId="{33905F38-AC97-9540-BBD0-BB5395BC05FD}"/>
          </ac:spMkLst>
        </pc:spChg>
        <pc:spChg chg="mod">
          <ac:chgData name="Claudia Corriveau" userId="4b67f24c-f3b6-492b-87c5-596095b7337a" providerId="ADAL" clId="{DE7E2FCD-98DC-A147-9BDB-7AA899C7FF7E}" dt="2022-03-23T18:16:27.305" v="174" actId="113"/>
          <ac:spMkLst>
            <pc:docMk/>
            <pc:sldMk cId="3812100008" sldId="261"/>
            <ac:spMk id="11" creationId="{93A68834-BDED-1244-9C90-BFA604CCC344}"/>
          </ac:spMkLst>
        </pc:spChg>
      </pc:sldChg>
      <pc:sldChg chg="modSp mod">
        <pc:chgData name="Claudia Corriveau" userId="4b67f24c-f3b6-492b-87c5-596095b7337a" providerId="ADAL" clId="{DE7E2FCD-98DC-A147-9BDB-7AA899C7FF7E}" dt="2022-03-23T18:17:26.031" v="184" actId="14100"/>
        <pc:sldMkLst>
          <pc:docMk/>
          <pc:sldMk cId="2572577559" sldId="262"/>
        </pc:sldMkLst>
        <pc:spChg chg="mod">
          <ac:chgData name="Claudia Corriveau" userId="4b67f24c-f3b6-492b-87c5-596095b7337a" providerId="ADAL" clId="{DE7E2FCD-98DC-A147-9BDB-7AA899C7FF7E}" dt="2022-03-23T18:16:34.657" v="175" actId="403"/>
          <ac:spMkLst>
            <pc:docMk/>
            <pc:sldMk cId="2572577559" sldId="262"/>
            <ac:spMk id="2" creationId="{E7AF4F48-AF60-9B47-A670-AD5D509E9A75}"/>
          </ac:spMkLst>
        </pc:spChg>
        <pc:spChg chg="mod">
          <ac:chgData name="Claudia Corriveau" userId="4b67f24c-f3b6-492b-87c5-596095b7337a" providerId="ADAL" clId="{DE7E2FCD-98DC-A147-9BDB-7AA899C7FF7E}" dt="2022-03-23T18:17:26.031" v="184" actId="14100"/>
          <ac:spMkLst>
            <pc:docMk/>
            <pc:sldMk cId="2572577559" sldId="262"/>
            <ac:spMk id="7" creationId="{48C818F9-A8B1-4D3B-96FA-57BA4DD8B2CB}"/>
          </ac:spMkLst>
        </pc:spChg>
      </pc:sldChg>
      <pc:sldChg chg="addSp delSp modSp mod">
        <pc:chgData name="Claudia Corriveau" userId="4b67f24c-f3b6-492b-87c5-596095b7337a" providerId="ADAL" clId="{DE7E2FCD-98DC-A147-9BDB-7AA899C7FF7E}" dt="2022-03-23T18:07:36.520" v="114" actId="27636"/>
        <pc:sldMkLst>
          <pc:docMk/>
          <pc:sldMk cId="403758161" sldId="263"/>
        </pc:sldMkLst>
        <pc:spChg chg="mod">
          <ac:chgData name="Claudia Corriveau" userId="4b67f24c-f3b6-492b-87c5-596095b7337a" providerId="ADAL" clId="{DE7E2FCD-98DC-A147-9BDB-7AA899C7FF7E}" dt="2022-03-23T18:07:36.520" v="114" actId="27636"/>
          <ac:spMkLst>
            <pc:docMk/>
            <pc:sldMk cId="403758161" sldId="263"/>
            <ac:spMk id="3" creationId="{E29E8C78-706F-4745-A564-A5F19DAA5E42}"/>
          </ac:spMkLst>
        </pc:spChg>
        <pc:spChg chg="del">
          <ac:chgData name="Claudia Corriveau" userId="4b67f24c-f3b6-492b-87c5-596095b7337a" providerId="ADAL" clId="{DE7E2FCD-98DC-A147-9BDB-7AA899C7FF7E}" dt="2022-03-23T17:43:46.399" v="11" actId="478"/>
          <ac:spMkLst>
            <pc:docMk/>
            <pc:sldMk cId="403758161" sldId="263"/>
            <ac:spMk id="5" creationId="{BB5D5335-3E4B-4674-B923-66F4AC0B127C}"/>
          </ac:spMkLst>
        </pc:spChg>
        <pc:spChg chg="del">
          <ac:chgData name="Claudia Corriveau" userId="4b67f24c-f3b6-492b-87c5-596095b7337a" providerId="ADAL" clId="{DE7E2FCD-98DC-A147-9BDB-7AA899C7FF7E}" dt="2022-03-23T17:43:46.399" v="11" actId="478"/>
          <ac:spMkLst>
            <pc:docMk/>
            <pc:sldMk cId="403758161" sldId="263"/>
            <ac:spMk id="8" creationId="{C2554CA6-288E-4202-BC52-2E5A8F0C0AED}"/>
          </ac:spMkLst>
        </pc:spChg>
        <pc:spChg chg="del">
          <ac:chgData name="Claudia Corriveau" userId="4b67f24c-f3b6-492b-87c5-596095b7337a" providerId="ADAL" clId="{DE7E2FCD-98DC-A147-9BDB-7AA899C7FF7E}" dt="2022-03-23T17:43:46.399" v="11" actId="478"/>
          <ac:spMkLst>
            <pc:docMk/>
            <pc:sldMk cId="403758161" sldId="263"/>
            <ac:spMk id="12" creationId="{5B7778FC-632E-4DCA-A7CB-0D7731CCF970}"/>
          </ac:spMkLst>
        </pc:spChg>
        <pc:spChg chg="del">
          <ac:chgData name="Claudia Corriveau" userId="4b67f24c-f3b6-492b-87c5-596095b7337a" providerId="ADAL" clId="{DE7E2FCD-98DC-A147-9BDB-7AA899C7FF7E}" dt="2022-03-23T17:43:46.399" v="11" actId="478"/>
          <ac:spMkLst>
            <pc:docMk/>
            <pc:sldMk cId="403758161" sldId="263"/>
            <ac:spMk id="14" creationId="{FA23A907-97FB-4A8F-880A-DD77401C4296}"/>
          </ac:spMkLst>
        </pc:spChg>
        <pc:picChg chg="add del mod">
          <ac:chgData name="Claudia Corriveau" userId="4b67f24c-f3b6-492b-87c5-596095b7337a" providerId="ADAL" clId="{DE7E2FCD-98DC-A147-9BDB-7AA899C7FF7E}" dt="2022-03-23T17:45:54.081" v="21" actId="478"/>
          <ac:picMkLst>
            <pc:docMk/>
            <pc:sldMk cId="403758161" sldId="263"/>
            <ac:picMk id="11" creationId="{BC1AFB70-88B4-324D-A6D8-897C0123CCDE}"/>
          </ac:picMkLst>
        </pc:picChg>
      </pc:sldChg>
      <pc:sldChg chg="modSp mod">
        <pc:chgData name="Claudia Corriveau" userId="4b67f24c-f3b6-492b-87c5-596095b7337a" providerId="ADAL" clId="{DE7E2FCD-98DC-A147-9BDB-7AA899C7FF7E}" dt="2022-03-23T18:08:35.099" v="121" actId="2711"/>
        <pc:sldMkLst>
          <pc:docMk/>
          <pc:sldMk cId="55731853" sldId="265"/>
        </pc:sldMkLst>
        <pc:spChg chg="mod">
          <ac:chgData name="Claudia Corriveau" userId="4b67f24c-f3b6-492b-87c5-596095b7337a" providerId="ADAL" clId="{DE7E2FCD-98DC-A147-9BDB-7AA899C7FF7E}" dt="2022-03-23T18:08:35.099" v="121" actId="2711"/>
          <ac:spMkLst>
            <pc:docMk/>
            <pc:sldMk cId="55731853" sldId="265"/>
            <ac:spMk id="20" creationId="{EA879383-1AFB-5B4B-AD11-ADB7B79BA0A5}"/>
          </ac:spMkLst>
        </pc:spChg>
      </pc:sldChg>
      <pc:sldChg chg="addSp delSp modSp mod">
        <pc:chgData name="Claudia Corriveau" userId="4b67f24c-f3b6-492b-87c5-596095b7337a" providerId="ADAL" clId="{DE7E2FCD-98DC-A147-9BDB-7AA899C7FF7E}" dt="2022-03-23T18:18:19.428" v="192" actId="20577"/>
        <pc:sldMkLst>
          <pc:docMk/>
          <pc:sldMk cId="3990497282" sldId="266"/>
        </pc:sldMkLst>
        <pc:spChg chg="mod">
          <ac:chgData name="Claudia Corriveau" userId="4b67f24c-f3b6-492b-87c5-596095b7337a" providerId="ADAL" clId="{DE7E2FCD-98DC-A147-9BDB-7AA899C7FF7E}" dt="2022-03-23T18:18:19.428" v="192" actId="20577"/>
          <ac:spMkLst>
            <pc:docMk/>
            <pc:sldMk cId="3990497282" sldId="266"/>
            <ac:spMk id="2" creationId="{6FDA5DCF-96D3-4D47-A476-92AB42CF6184}"/>
          </ac:spMkLst>
        </pc:spChg>
        <pc:spChg chg="add del mod">
          <ac:chgData name="Claudia Corriveau" userId="4b67f24c-f3b6-492b-87c5-596095b7337a" providerId="ADAL" clId="{DE7E2FCD-98DC-A147-9BDB-7AA899C7FF7E}" dt="2022-03-23T17:48:43.596" v="31" actId="167"/>
          <ac:spMkLst>
            <pc:docMk/>
            <pc:sldMk cId="3990497282" sldId="266"/>
            <ac:spMk id="17" creationId="{3A395DA2-B878-09BC-8280-4A9DA6AA0FF6}"/>
          </ac:spMkLst>
        </pc:spChg>
        <pc:spChg chg="add del mod">
          <ac:chgData name="Claudia Corriveau" userId="4b67f24c-f3b6-492b-87c5-596095b7337a" providerId="ADAL" clId="{DE7E2FCD-98DC-A147-9BDB-7AA899C7FF7E}" dt="2022-03-23T17:48:58.116" v="32" actId="478"/>
          <ac:spMkLst>
            <pc:docMk/>
            <pc:sldMk cId="3990497282" sldId="266"/>
            <ac:spMk id="46" creationId="{B9D7E975-9161-4F2D-AC53-69E1912F6B5D}"/>
          </ac:spMkLst>
        </pc:spChg>
        <pc:spChg chg="add del mod">
          <ac:chgData name="Claudia Corriveau" userId="4b67f24c-f3b6-492b-87c5-596095b7337a" providerId="ADAL" clId="{DE7E2FCD-98DC-A147-9BDB-7AA899C7FF7E}" dt="2022-03-23T17:48:32.678" v="29" actId="478"/>
          <ac:spMkLst>
            <pc:docMk/>
            <pc:sldMk cId="3990497282" sldId="266"/>
            <ac:spMk id="47" creationId="{827DC2C4-B485-428A-BF4A-472D2967F47F}"/>
          </ac:spMkLst>
        </pc:spChg>
        <pc:spChg chg="mod">
          <ac:chgData name="Claudia Corriveau" userId="4b67f24c-f3b6-492b-87c5-596095b7337a" providerId="ADAL" clId="{DE7E2FCD-98DC-A147-9BDB-7AA899C7FF7E}" dt="2022-03-23T17:47:49.195" v="25" actId="166"/>
          <ac:spMkLst>
            <pc:docMk/>
            <pc:sldMk cId="3990497282" sldId="266"/>
            <ac:spMk id="48" creationId="{463E6235-1649-4B47-9862-4026FC473B6F}"/>
          </ac:spMkLst>
        </pc:spChg>
        <pc:picChg chg="mod">
          <ac:chgData name="Claudia Corriveau" userId="4b67f24c-f3b6-492b-87c5-596095b7337a" providerId="ADAL" clId="{DE7E2FCD-98DC-A147-9BDB-7AA899C7FF7E}" dt="2022-03-23T17:47:49.195" v="25" actId="166"/>
          <ac:picMkLst>
            <pc:docMk/>
            <pc:sldMk cId="3990497282" sldId="266"/>
            <ac:picMk id="4" creationId="{F1B12DEF-17D4-4C8E-8C5D-209CDFDF75B8}"/>
          </ac:picMkLst>
        </pc:picChg>
        <pc:cxnChg chg="add del mod">
          <ac:chgData name="Claudia Corriveau" userId="4b67f24c-f3b6-492b-87c5-596095b7337a" providerId="ADAL" clId="{DE7E2FCD-98DC-A147-9BDB-7AA899C7FF7E}" dt="2022-03-23T17:48:32.678" v="29" actId="478"/>
          <ac:cxnSpMkLst>
            <pc:docMk/>
            <pc:sldMk cId="3990497282" sldId="266"/>
            <ac:cxnSpMk id="8" creationId="{18585481-9CB0-4166-95B1-28A343F5402B}"/>
          </ac:cxnSpMkLst>
        </pc:cxnChg>
      </pc:sldChg>
      <pc:sldChg chg="modSp mod">
        <pc:chgData name="Claudia Corriveau" userId="4b67f24c-f3b6-492b-87c5-596095b7337a" providerId="ADAL" clId="{DE7E2FCD-98DC-A147-9BDB-7AA899C7FF7E}" dt="2022-03-23T18:18:46.066" v="195" actId="27636"/>
        <pc:sldMkLst>
          <pc:docMk/>
          <pc:sldMk cId="3637185556" sldId="267"/>
        </pc:sldMkLst>
        <pc:spChg chg="mod">
          <ac:chgData name="Claudia Corriveau" userId="4b67f24c-f3b6-492b-87c5-596095b7337a" providerId="ADAL" clId="{DE7E2FCD-98DC-A147-9BDB-7AA899C7FF7E}" dt="2022-03-23T18:18:46.066" v="195" actId="27636"/>
          <ac:spMkLst>
            <pc:docMk/>
            <pc:sldMk cId="3637185556" sldId="267"/>
            <ac:spMk id="3" creationId="{E5361F60-36B9-7E49-ABC8-72C7EBF80EF3}"/>
          </ac:spMkLst>
        </pc:spChg>
        <pc:spChg chg="mod">
          <ac:chgData name="Claudia Corriveau" userId="4b67f24c-f3b6-492b-87c5-596095b7337a" providerId="ADAL" clId="{DE7E2FCD-98DC-A147-9BDB-7AA899C7FF7E}" dt="2022-03-23T17:51:06.311" v="39" actId="166"/>
          <ac:spMkLst>
            <pc:docMk/>
            <pc:sldMk cId="3637185556" sldId="267"/>
            <ac:spMk id="11" creationId="{2188BB95-4682-4271-90BD-121D1CA5B07E}"/>
          </ac:spMkLst>
        </pc:spChg>
      </pc:sldChg>
      <pc:sldChg chg="modSp mod">
        <pc:chgData name="Claudia Corriveau" userId="4b67f24c-f3b6-492b-87c5-596095b7337a" providerId="ADAL" clId="{DE7E2FCD-98DC-A147-9BDB-7AA899C7FF7E}" dt="2022-03-23T18:07:55.923" v="115" actId="2711"/>
        <pc:sldMkLst>
          <pc:docMk/>
          <pc:sldMk cId="666762247" sldId="268"/>
        </pc:sldMkLst>
        <pc:spChg chg="mod">
          <ac:chgData name="Claudia Corriveau" userId="4b67f24c-f3b6-492b-87c5-596095b7337a" providerId="ADAL" clId="{DE7E2FCD-98DC-A147-9BDB-7AA899C7FF7E}" dt="2022-03-23T18:07:55.923" v="115" actId="2711"/>
          <ac:spMkLst>
            <pc:docMk/>
            <pc:sldMk cId="666762247" sldId="268"/>
            <ac:spMk id="3" creationId="{0CB8BC7A-7253-8948-8C32-44F764CF38D1}"/>
          </ac:spMkLst>
        </pc:spChg>
      </pc:sldChg>
      <pc:sldChg chg="addSp delSp modSp mod">
        <pc:chgData name="Claudia Corriveau" userId="4b67f24c-f3b6-492b-87c5-596095b7337a" providerId="ADAL" clId="{DE7E2FCD-98DC-A147-9BDB-7AA899C7FF7E}" dt="2022-03-23T18:53:59.948" v="289" actId="1036"/>
        <pc:sldMkLst>
          <pc:docMk/>
          <pc:sldMk cId="2217415008" sldId="269"/>
        </pc:sldMkLst>
        <pc:spChg chg="mod">
          <ac:chgData name="Claudia Corriveau" userId="4b67f24c-f3b6-492b-87c5-596095b7337a" providerId="ADAL" clId="{DE7E2FCD-98DC-A147-9BDB-7AA899C7FF7E}" dt="2022-03-23T17:43:15.233" v="10" actId="255"/>
          <ac:spMkLst>
            <pc:docMk/>
            <pc:sldMk cId="2217415008" sldId="269"/>
            <ac:spMk id="2" creationId="{C8A84FA7-218C-4749-858B-2F91A1816D48}"/>
          </ac:spMkLst>
        </pc:spChg>
        <pc:spChg chg="mod">
          <ac:chgData name="Claudia Corriveau" userId="4b67f24c-f3b6-492b-87c5-596095b7337a" providerId="ADAL" clId="{DE7E2FCD-98DC-A147-9BDB-7AA899C7FF7E}" dt="2022-03-23T17:45:02.111" v="17" actId="166"/>
          <ac:spMkLst>
            <pc:docMk/>
            <pc:sldMk cId="2217415008" sldId="269"/>
            <ac:spMk id="3" creationId="{0CEAAD8A-A3F7-7C60-136B-6438A186ADF0}"/>
          </ac:spMkLst>
        </pc:spChg>
        <pc:spChg chg="del">
          <ac:chgData name="Claudia Corriveau" userId="4b67f24c-f3b6-492b-87c5-596095b7337a" providerId="ADAL" clId="{DE7E2FCD-98DC-A147-9BDB-7AA899C7FF7E}" dt="2022-03-23T17:41:52.803" v="0" actId="478"/>
          <ac:spMkLst>
            <pc:docMk/>
            <pc:sldMk cId="2217415008" sldId="269"/>
            <ac:spMk id="4" creationId="{8C81737E-FF25-2794-7C7E-4C8F1DC49EC8}"/>
          </ac:spMkLst>
        </pc:spChg>
        <pc:spChg chg="add del mod">
          <ac:chgData name="Claudia Corriveau" userId="4b67f24c-f3b6-492b-87c5-596095b7337a" providerId="ADAL" clId="{DE7E2FCD-98DC-A147-9BDB-7AA899C7FF7E}" dt="2022-03-23T17:44:41.371" v="14" actId="767"/>
          <ac:spMkLst>
            <pc:docMk/>
            <pc:sldMk cId="2217415008" sldId="269"/>
            <ac:spMk id="6" creationId="{89B9C41D-2B76-4944-9F93-0F8549C67D59}"/>
          </ac:spMkLst>
        </pc:spChg>
        <pc:spChg chg="add del mod">
          <ac:chgData name="Claudia Corriveau" userId="4b67f24c-f3b6-492b-87c5-596095b7337a" providerId="ADAL" clId="{DE7E2FCD-98DC-A147-9BDB-7AA899C7FF7E}" dt="2022-03-23T17:42:30.179" v="5" actId="478"/>
          <ac:spMkLst>
            <pc:docMk/>
            <pc:sldMk cId="2217415008" sldId="269"/>
            <ac:spMk id="9" creationId="{679D1478-810B-E54D-B7A1-06E5053CA193}"/>
          </ac:spMkLst>
        </pc:spChg>
        <pc:spChg chg="del">
          <ac:chgData name="Claudia Corriveau" userId="4b67f24c-f3b6-492b-87c5-596095b7337a" providerId="ADAL" clId="{DE7E2FCD-98DC-A147-9BDB-7AA899C7FF7E}" dt="2022-03-23T17:41:52.803" v="0" actId="478"/>
          <ac:spMkLst>
            <pc:docMk/>
            <pc:sldMk cId="2217415008" sldId="269"/>
            <ac:spMk id="10" creationId="{EFD0E8E8-C530-4B2D-A01A-CCD47590B664}"/>
          </ac:spMkLst>
        </pc:spChg>
        <pc:spChg chg="add del mod">
          <ac:chgData name="Claudia Corriveau" userId="4b67f24c-f3b6-492b-87c5-596095b7337a" providerId="ADAL" clId="{DE7E2FCD-98DC-A147-9BDB-7AA899C7FF7E}" dt="2022-03-23T17:44:42.300" v="15"/>
          <ac:spMkLst>
            <pc:docMk/>
            <pc:sldMk cId="2217415008" sldId="269"/>
            <ac:spMk id="11" creationId="{C9CE1681-54BF-E54D-A8F4-D2577A21E7F4}"/>
          </ac:spMkLst>
        </pc:spChg>
        <pc:spChg chg="del">
          <ac:chgData name="Claudia Corriveau" userId="4b67f24c-f3b6-492b-87c5-596095b7337a" providerId="ADAL" clId="{DE7E2FCD-98DC-A147-9BDB-7AA899C7FF7E}" dt="2022-03-23T17:41:52.803" v="0" actId="478"/>
          <ac:spMkLst>
            <pc:docMk/>
            <pc:sldMk cId="2217415008" sldId="269"/>
            <ac:spMk id="12" creationId="{B87BF251-0F3D-4FED-A71D-D1564D1D09FA}"/>
          </ac:spMkLst>
        </pc:spChg>
        <pc:spChg chg="add mod">
          <ac:chgData name="Claudia Corriveau" userId="4b67f24c-f3b6-492b-87c5-596095b7337a" providerId="ADAL" clId="{DE7E2FCD-98DC-A147-9BDB-7AA899C7FF7E}" dt="2022-03-23T17:44:43.611" v="16"/>
          <ac:spMkLst>
            <pc:docMk/>
            <pc:sldMk cId="2217415008" sldId="269"/>
            <ac:spMk id="13" creationId="{E0952FD5-18BE-EA4B-8471-214210456EF9}"/>
          </ac:spMkLst>
        </pc:spChg>
        <pc:spChg chg="del">
          <ac:chgData name="Claudia Corriveau" userId="4b67f24c-f3b6-492b-87c5-596095b7337a" providerId="ADAL" clId="{DE7E2FCD-98DC-A147-9BDB-7AA899C7FF7E}" dt="2022-03-23T17:41:52.803" v="0" actId="478"/>
          <ac:spMkLst>
            <pc:docMk/>
            <pc:sldMk cId="2217415008" sldId="269"/>
            <ac:spMk id="14" creationId="{C0F80DFC-077A-4A53-AF1A-600D9F16E457}"/>
          </ac:spMkLst>
        </pc:spChg>
        <pc:graphicFrameChg chg="mod modGraphic">
          <ac:chgData name="Claudia Corriveau" userId="4b67f24c-f3b6-492b-87c5-596095b7337a" providerId="ADAL" clId="{DE7E2FCD-98DC-A147-9BDB-7AA899C7FF7E}" dt="2022-03-23T18:53:59.948" v="289" actId="1036"/>
          <ac:graphicFrameMkLst>
            <pc:docMk/>
            <pc:sldMk cId="2217415008" sldId="269"/>
            <ac:graphicFrameMk id="5" creationId="{9AD49C3E-2CB5-421B-9492-46EB567222B8}"/>
          </ac:graphicFrameMkLst>
        </pc:graphicFrameChg>
      </pc:sldChg>
      <pc:sldChg chg="modSp mod">
        <pc:chgData name="Claudia Corriveau" userId="4b67f24c-f3b6-492b-87c5-596095b7337a" providerId="ADAL" clId="{DE7E2FCD-98DC-A147-9BDB-7AA899C7FF7E}" dt="2022-03-23T18:08:44.940" v="122" actId="2711"/>
        <pc:sldMkLst>
          <pc:docMk/>
          <pc:sldMk cId="403554376" sldId="270"/>
        </pc:sldMkLst>
        <pc:spChg chg="mod">
          <ac:chgData name="Claudia Corriveau" userId="4b67f24c-f3b6-492b-87c5-596095b7337a" providerId="ADAL" clId="{DE7E2FCD-98DC-A147-9BDB-7AA899C7FF7E}" dt="2022-03-23T18:08:44.940" v="122" actId="2711"/>
          <ac:spMkLst>
            <pc:docMk/>
            <pc:sldMk cId="403554376" sldId="270"/>
            <ac:spMk id="20" creationId="{EA879383-1AFB-5B4B-AD11-ADB7B79BA0A5}"/>
          </ac:spMkLst>
        </pc:spChg>
      </pc:sldChg>
      <pc:sldChg chg="addSp modSp mod">
        <pc:chgData name="Claudia Corriveau" userId="4b67f24c-f3b6-492b-87c5-596095b7337a" providerId="ADAL" clId="{DE7E2FCD-98DC-A147-9BDB-7AA899C7FF7E}" dt="2022-03-23T18:08:17.016" v="120" actId="27636"/>
        <pc:sldMkLst>
          <pc:docMk/>
          <pc:sldMk cId="2057113239" sldId="271"/>
        </pc:sldMkLst>
        <pc:spChg chg="mod">
          <ac:chgData name="Claudia Corriveau" userId="4b67f24c-f3b6-492b-87c5-596095b7337a" providerId="ADAL" clId="{DE7E2FCD-98DC-A147-9BDB-7AA899C7FF7E}" dt="2022-03-23T18:08:17.016" v="120" actId="27636"/>
          <ac:spMkLst>
            <pc:docMk/>
            <pc:sldMk cId="2057113239" sldId="271"/>
            <ac:spMk id="6" creationId="{DBD3C6F7-662B-4614-AC4D-93205F86013A}"/>
          </ac:spMkLst>
        </pc:spChg>
        <pc:spChg chg="add mod">
          <ac:chgData name="Claudia Corriveau" userId="4b67f24c-f3b6-492b-87c5-596095b7337a" providerId="ADAL" clId="{DE7E2FCD-98DC-A147-9BDB-7AA899C7FF7E}" dt="2022-03-23T17:45:10.979" v="18"/>
          <ac:spMkLst>
            <pc:docMk/>
            <pc:sldMk cId="2057113239" sldId="271"/>
            <ac:spMk id="7" creationId="{BB5C3CD8-0EB4-0F46-B638-4BD249C56B44}"/>
          </ac:spMkLst>
        </pc:spChg>
        <pc:graphicFrameChg chg="mod">
          <ac:chgData name="Claudia Corriveau" userId="4b67f24c-f3b6-492b-87c5-596095b7337a" providerId="ADAL" clId="{DE7E2FCD-98DC-A147-9BDB-7AA899C7FF7E}" dt="2022-03-23T17:45:25.445" v="19" actId="166"/>
          <ac:graphicFrameMkLst>
            <pc:docMk/>
            <pc:sldMk cId="2057113239" sldId="271"/>
            <ac:graphicFrameMk id="9" creationId="{ABA363F9-2762-25C1-0A6E-07CBB9B65500}"/>
          </ac:graphicFrameMkLst>
        </pc:graphicFrameChg>
      </pc:sldChg>
      <pc:sldChg chg="addSp modSp mod">
        <pc:chgData name="Claudia Corriveau" userId="4b67f24c-f3b6-492b-87c5-596095b7337a" providerId="ADAL" clId="{DE7E2FCD-98DC-A147-9BDB-7AA899C7FF7E}" dt="2022-03-23T18:19:00.458" v="196" actId="2711"/>
        <pc:sldMkLst>
          <pc:docMk/>
          <pc:sldMk cId="3505709578" sldId="272"/>
        </pc:sldMkLst>
        <pc:spChg chg="mod">
          <ac:chgData name="Claudia Corriveau" userId="4b67f24c-f3b6-492b-87c5-596095b7337a" providerId="ADAL" clId="{DE7E2FCD-98DC-A147-9BDB-7AA899C7FF7E}" dt="2022-03-23T18:19:00.458" v="196" actId="2711"/>
          <ac:spMkLst>
            <pc:docMk/>
            <pc:sldMk cId="3505709578" sldId="272"/>
            <ac:spMk id="3" creationId="{E5361F60-36B9-7E49-ABC8-72C7EBF80EF3}"/>
          </ac:spMkLst>
        </pc:spChg>
        <pc:spChg chg="mod">
          <ac:chgData name="Claudia Corriveau" userId="4b67f24c-f3b6-492b-87c5-596095b7337a" providerId="ADAL" clId="{DE7E2FCD-98DC-A147-9BDB-7AA899C7FF7E}" dt="2022-03-23T17:52:45.590" v="45" actId="166"/>
          <ac:spMkLst>
            <pc:docMk/>
            <pc:sldMk cId="3505709578" sldId="272"/>
            <ac:spMk id="4" creationId="{F571615D-FFC3-CC64-E559-C110BD067336}"/>
          </ac:spMkLst>
        </pc:spChg>
        <pc:spChg chg="add mod">
          <ac:chgData name="Claudia Corriveau" userId="4b67f24c-f3b6-492b-87c5-596095b7337a" providerId="ADAL" clId="{DE7E2FCD-98DC-A147-9BDB-7AA899C7FF7E}" dt="2022-03-23T17:52:33.516" v="44" actId="17032"/>
          <ac:spMkLst>
            <pc:docMk/>
            <pc:sldMk cId="3505709578" sldId="272"/>
            <ac:spMk id="6" creationId="{C23031B0-2108-094D-8774-34B934C93151}"/>
          </ac:spMkLst>
        </pc:spChg>
      </pc:sldChg>
      <pc:sldChg chg="addSp delSp modSp mod">
        <pc:chgData name="Claudia Corriveau" userId="4b67f24c-f3b6-492b-87c5-596095b7337a" providerId="ADAL" clId="{DE7E2FCD-98DC-A147-9BDB-7AA899C7FF7E}" dt="2022-03-23T18:21:02.726" v="231" actId="404"/>
        <pc:sldMkLst>
          <pc:docMk/>
          <pc:sldMk cId="87809670" sldId="273"/>
        </pc:sldMkLst>
        <pc:spChg chg="mod">
          <ac:chgData name="Claudia Corriveau" userId="4b67f24c-f3b6-492b-87c5-596095b7337a" providerId="ADAL" clId="{DE7E2FCD-98DC-A147-9BDB-7AA899C7FF7E}" dt="2022-03-23T18:19:53.017" v="214" actId="1076"/>
          <ac:spMkLst>
            <pc:docMk/>
            <pc:sldMk cId="87809670" sldId="273"/>
            <ac:spMk id="2" creationId="{91553874-268F-3A4C-8C4C-18DB20133795}"/>
          </ac:spMkLst>
        </pc:spChg>
        <pc:spChg chg="mod">
          <ac:chgData name="Claudia Corriveau" userId="4b67f24c-f3b6-492b-87c5-596095b7337a" providerId="ADAL" clId="{DE7E2FCD-98DC-A147-9BDB-7AA899C7FF7E}" dt="2022-03-23T18:21:02.726" v="231" actId="404"/>
          <ac:spMkLst>
            <pc:docMk/>
            <pc:sldMk cId="87809670" sldId="273"/>
            <ac:spMk id="3" creationId="{E5361F60-36B9-7E49-ABC8-72C7EBF80EF3}"/>
          </ac:spMkLst>
        </pc:spChg>
        <pc:spChg chg="add mod">
          <ac:chgData name="Claudia Corriveau" userId="4b67f24c-f3b6-492b-87c5-596095b7337a" providerId="ADAL" clId="{DE7E2FCD-98DC-A147-9BDB-7AA899C7FF7E}" dt="2022-03-23T17:53:40.517" v="50" actId="167"/>
          <ac:spMkLst>
            <pc:docMk/>
            <pc:sldMk cId="87809670" sldId="273"/>
            <ac:spMk id="8" creationId="{59FA3ACF-A7A3-7C48-AB20-9336096E90AE}"/>
          </ac:spMkLst>
        </pc:spChg>
        <pc:spChg chg="del">
          <ac:chgData name="Claudia Corriveau" userId="4b67f24c-f3b6-492b-87c5-596095b7337a" providerId="ADAL" clId="{DE7E2FCD-98DC-A147-9BDB-7AA899C7FF7E}" dt="2022-03-23T17:53:52.929" v="51" actId="478"/>
          <ac:spMkLst>
            <pc:docMk/>
            <pc:sldMk cId="87809670" sldId="273"/>
            <ac:spMk id="16" creationId="{9D25F302-27C5-414F-97F8-6EA0A6C028BA}"/>
          </ac:spMkLst>
        </pc:spChg>
        <pc:spChg chg="del">
          <ac:chgData name="Claudia Corriveau" userId="4b67f24c-f3b6-492b-87c5-596095b7337a" providerId="ADAL" clId="{DE7E2FCD-98DC-A147-9BDB-7AA899C7FF7E}" dt="2022-03-23T17:53:32.175" v="49" actId="478"/>
          <ac:spMkLst>
            <pc:docMk/>
            <pc:sldMk cId="87809670" sldId="273"/>
            <ac:spMk id="18" creationId="{830A36F8-48C2-4842-A87B-8CE8DF4E7FD2}"/>
          </ac:spMkLst>
        </pc:spChg>
      </pc:sldChg>
      <pc:sldChg chg="addSp delSp modSp mod">
        <pc:chgData name="Claudia Corriveau" userId="4b67f24c-f3b6-492b-87c5-596095b7337a" providerId="ADAL" clId="{DE7E2FCD-98DC-A147-9BDB-7AA899C7FF7E}" dt="2022-03-23T17:50:06.715" v="36" actId="166"/>
        <pc:sldMkLst>
          <pc:docMk/>
          <pc:sldMk cId="428647812" sldId="274"/>
        </pc:sldMkLst>
        <pc:spChg chg="del">
          <ac:chgData name="Claudia Corriveau" userId="4b67f24c-f3b6-492b-87c5-596095b7337a" providerId="ADAL" clId="{DE7E2FCD-98DC-A147-9BDB-7AA899C7FF7E}" dt="2022-03-23T17:49:44.123" v="34" actId="478"/>
          <ac:spMkLst>
            <pc:docMk/>
            <pc:sldMk cId="428647812" sldId="274"/>
            <ac:spMk id="8" creationId="{D0F5F074-72A2-41A6-1807-AB7067A93733}"/>
          </ac:spMkLst>
        </pc:spChg>
        <pc:spChg chg="mod">
          <ac:chgData name="Claudia Corriveau" userId="4b67f24c-f3b6-492b-87c5-596095b7337a" providerId="ADAL" clId="{DE7E2FCD-98DC-A147-9BDB-7AA899C7FF7E}" dt="2022-03-23T17:50:02.669" v="35" actId="166"/>
          <ac:spMkLst>
            <pc:docMk/>
            <pc:sldMk cId="428647812" sldId="274"/>
            <ac:spMk id="10" creationId="{F24E62FF-4A59-404B-B271-BDF87BAA7BAD}"/>
          </ac:spMkLst>
        </pc:spChg>
        <pc:spChg chg="add mod">
          <ac:chgData name="Claudia Corriveau" userId="4b67f24c-f3b6-492b-87c5-596095b7337a" providerId="ADAL" clId="{DE7E2FCD-98DC-A147-9BDB-7AA899C7FF7E}" dt="2022-03-23T17:49:40.362" v="33"/>
          <ac:spMkLst>
            <pc:docMk/>
            <pc:sldMk cId="428647812" sldId="274"/>
            <ac:spMk id="15" creationId="{9CE41AAB-F4E9-2040-B2EB-A2694D403667}"/>
          </ac:spMkLst>
        </pc:spChg>
        <pc:spChg chg="mod">
          <ac:chgData name="Claudia Corriveau" userId="4b67f24c-f3b6-492b-87c5-596095b7337a" providerId="ADAL" clId="{DE7E2FCD-98DC-A147-9BDB-7AA899C7FF7E}" dt="2022-03-23T17:50:06.715" v="36" actId="166"/>
          <ac:spMkLst>
            <pc:docMk/>
            <pc:sldMk cId="428647812" sldId="274"/>
            <ac:spMk id="18" creationId="{A0551BFD-DA28-C4EB-82F6-72DFF9845C12}"/>
          </ac:spMkLst>
        </pc:spChg>
      </pc:sldChg>
      <pc:sldChg chg="modSp mod">
        <pc:chgData name="Claudia Corriveau" userId="4b67f24c-f3b6-492b-87c5-596095b7337a" providerId="ADAL" clId="{DE7E2FCD-98DC-A147-9BDB-7AA899C7FF7E}" dt="2022-03-23T17:50:37.786" v="38" actId="166"/>
        <pc:sldMkLst>
          <pc:docMk/>
          <pc:sldMk cId="1450854792" sldId="275"/>
        </pc:sldMkLst>
        <pc:spChg chg="mod">
          <ac:chgData name="Claudia Corriveau" userId="4b67f24c-f3b6-492b-87c5-596095b7337a" providerId="ADAL" clId="{DE7E2FCD-98DC-A147-9BDB-7AA899C7FF7E}" dt="2022-03-23T17:50:28.104" v="37" actId="207"/>
          <ac:spMkLst>
            <pc:docMk/>
            <pc:sldMk cId="1450854792" sldId="275"/>
            <ac:spMk id="10" creationId="{3A395DA2-B878-09BC-8280-4A9DA6AA0FF6}"/>
          </ac:spMkLst>
        </pc:spChg>
        <pc:picChg chg="mod">
          <ac:chgData name="Claudia Corriveau" userId="4b67f24c-f3b6-492b-87c5-596095b7337a" providerId="ADAL" clId="{DE7E2FCD-98DC-A147-9BDB-7AA899C7FF7E}" dt="2022-03-23T17:50:37.786" v="38" actId="166"/>
          <ac:picMkLst>
            <pc:docMk/>
            <pc:sldMk cId="1450854792" sldId="275"/>
            <ac:picMk id="8" creationId="{3E346431-D4C1-4A54-9E85-C66A078FDEA2}"/>
          </ac:picMkLst>
        </pc:picChg>
      </pc:sldChg>
      <pc:sldChg chg="delSp modSp mod">
        <pc:chgData name="Claudia Corriveau" userId="4b67f24c-f3b6-492b-87c5-596095b7337a" providerId="ADAL" clId="{DE7E2FCD-98DC-A147-9BDB-7AA899C7FF7E}" dt="2022-03-23T17:51:55.604" v="42" actId="167"/>
        <pc:sldMkLst>
          <pc:docMk/>
          <pc:sldMk cId="2194391927" sldId="276"/>
        </pc:sldMkLst>
        <pc:spChg chg="mod">
          <ac:chgData name="Claudia Corriveau" userId="4b67f24c-f3b6-492b-87c5-596095b7337a" providerId="ADAL" clId="{DE7E2FCD-98DC-A147-9BDB-7AA899C7FF7E}" dt="2022-03-23T17:51:55.604" v="42" actId="167"/>
          <ac:spMkLst>
            <pc:docMk/>
            <pc:sldMk cId="2194391927" sldId="276"/>
            <ac:spMk id="8" creationId="{3A395DA2-B878-09BC-8280-4A9DA6AA0FF6}"/>
          </ac:spMkLst>
        </pc:spChg>
        <pc:spChg chg="del">
          <ac:chgData name="Claudia Corriveau" userId="4b67f24c-f3b6-492b-87c5-596095b7337a" providerId="ADAL" clId="{DE7E2FCD-98DC-A147-9BDB-7AA899C7FF7E}" dt="2022-03-23T17:51:50.621" v="41" actId="478"/>
          <ac:spMkLst>
            <pc:docMk/>
            <pc:sldMk cId="2194391927" sldId="276"/>
            <ac:spMk id="52" creationId="{B9D7E975-9161-4F2D-AC53-69E1912F6B5D}"/>
          </ac:spMkLst>
        </pc:spChg>
        <pc:spChg chg="del">
          <ac:chgData name="Claudia Corriveau" userId="4b67f24c-f3b6-492b-87c5-596095b7337a" providerId="ADAL" clId="{DE7E2FCD-98DC-A147-9BDB-7AA899C7FF7E}" dt="2022-03-23T17:51:29.739" v="40" actId="478"/>
          <ac:spMkLst>
            <pc:docMk/>
            <pc:sldMk cId="2194391927" sldId="276"/>
            <ac:spMk id="54" creationId="{827DC2C4-B485-428A-BF4A-472D2967F47F}"/>
          </ac:spMkLst>
        </pc:spChg>
      </pc:sldChg>
      <pc:sldChg chg="modSp mod">
        <pc:chgData name="Claudia Corriveau" userId="4b67f24c-f3b6-492b-87c5-596095b7337a" providerId="ADAL" clId="{DE7E2FCD-98DC-A147-9BDB-7AA899C7FF7E}" dt="2022-03-23T18:21:42.778" v="242" actId="20577"/>
        <pc:sldMkLst>
          <pc:docMk/>
          <pc:sldMk cId="4228378513" sldId="278"/>
        </pc:sldMkLst>
        <pc:spChg chg="mod">
          <ac:chgData name="Claudia Corriveau" userId="4b67f24c-f3b6-492b-87c5-596095b7337a" providerId="ADAL" clId="{DE7E2FCD-98DC-A147-9BDB-7AA899C7FF7E}" dt="2022-03-23T18:21:42.778" v="242" actId="20577"/>
          <ac:spMkLst>
            <pc:docMk/>
            <pc:sldMk cId="4228378513" sldId="278"/>
            <ac:spMk id="3" creationId="{D7F25C61-F379-E04F-9E8B-F2523C9B8A55}"/>
          </ac:spMkLst>
        </pc:spChg>
      </pc:sldChg>
      <pc:sldChg chg="modSp mod">
        <pc:chgData name="Claudia Corriveau" userId="4b67f24c-f3b6-492b-87c5-596095b7337a" providerId="ADAL" clId="{DE7E2FCD-98DC-A147-9BDB-7AA899C7FF7E}" dt="2022-03-23T18:22:08.063" v="249" actId="1076"/>
        <pc:sldMkLst>
          <pc:docMk/>
          <pc:sldMk cId="1752443649" sldId="279"/>
        </pc:sldMkLst>
        <pc:spChg chg="mod">
          <ac:chgData name="Claudia Corriveau" userId="4b67f24c-f3b6-492b-87c5-596095b7337a" providerId="ADAL" clId="{DE7E2FCD-98DC-A147-9BDB-7AA899C7FF7E}" dt="2022-03-23T17:56:19.079" v="57"/>
          <ac:spMkLst>
            <pc:docMk/>
            <pc:sldMk cId="1752443649" sldId="279"/>
            <ac:spMk id="2" creationId="{65346DD8-BAE0-1E41-AEF6-C23E9B8C5EBB}"/>
          </ac:spMkLst>
        </pc:spChg>
        <pc:spChg chg="mod">
          <ac:chgData name="Claudia Corriveau" userId="4b67f24c-f3b6-492b-87c5-596095b7337a" providerId="ADAL" clId="{DE7E2FCD-98DC-A147-9BDB-7AA899C7FF7E}" dt="2022-03-23T18:21:49.878" v="243" actId="2711"/>
          <ac:spMkLst>
            <pc:docMk/>
            <pc:sldMk cId="1752443649" sldId="279"/>
            <ac:spMk id="3" creationId="{D7F25C61-F379-E04F-9E8B-F2523C9B8A55}"/>
          </ac:spMkLst>
        </pc:spChg>
        <pc:spChg chg="mod">
          <ac:chgData name="Claudia Corriveau" userId="4b67f24c-f3b6-492b-87c5-596095b7337a" providerId="ADAL" clId="{DE7E2FCD-98DC-A147-9BDB-7AA899C7FF7E}" dt="2022-03-23T18:22:08.063" v="249" actId="1076"/>
          <ac:spMkLst>
            <pc:docMk/>
            <pc:sldMk cId="1752443649" sldId="279"/>
            <ac:spMk id="5" creationId="{7A742ABF-E206-4579-99C1-6B89D735CDE1}"/>
          </ac:spMkLst>
        </pc:spChg>
      </pc:sldChg>
      <pc:sldChg chg="modSp mod">
        <pc:chgData name="Claudia Corriveau" userId="4b67f24c-f3b6-492b-87c5-596095b7337a" providerId="ADAL" clId="{DE7E2FCD-98DC-A147-9BDB-7AA899C7FF7E}" dt="2022-03-23T18:22:40.423" v="263" actId="20577"/>
        <pc:sldMkLst>
          <pc:docMk/>
          <pc:sldMk cId="4096482165" sldId="280"/>
        </pc:sldMkLst>
        <pc:spChg chg="mod">
          <ac:chgData name="Claudia Corriveau" userId="4b67f24c-f3b6-492b-87c5-596095b7337a" providerId="ADAL" clId="{DE7E2FCD-98DC-A147-9BDB-7AA899C7FF7E}" dt="2022-03-23T17:56:22.254" v="58"/>
          <ac:spMkLst>
            <pc:docMk/>
            <pc:sldMk cId="4096482165" sldId="280"/>
            <ac:spMk id="2" creationId="{65346DD8-BAE0-1E41-AEF6-C23E9B8C5EBB}"/>
          </ac:spMkLst>
        </pc:spChg>
        <pc:spChg chg="mod">
          <ac:chgData name="Claudia Corriveau" userId="4b67f24c-f3b6-492b-87c5-596095b7337a" providerId="ADAL" clId="{DE7E2FCD-98DC-A147-9BDB-7AA899C7FF7E}" dt="2022-03-23T18:22:20.685" v="254" actId="2711"/>
          <ac:spMkLst>
            <pc:docMk/>
            <pc:sldMk cId="4096482165" sldId="280"/>
            <ac:spMk id="3" creationId="{D7F25C61-F379-E04F-9E8B-F2523C9B8A55}"/>
          </ac:spMkLst>
        </pc:spChg>
        <pc:spChg chg="mod">
          <ac:chgData name="Claudia Corriveau" userId="4b67f24c-f3b6-492b-87c5-596095b7337a" providerId="ADAL" clId="{DE7E2FCD-98DC-A147-9BDB-7AA899C7FF7E}" dt="2022-03-23T18:22:40.423" v="263" actId="20577"/>
          <ac:spMkLst>
            <pc:docMk/>
            <pc:sldMk cId="4096482165" sldId="280"/>
            <ac:spMk id="5" creationId="{B902EA0E-2F84-476D-8891-770F2B8C309F}"/>
          </ac:spMkLst>
        </pc:spChg>
      </pc:sldChg>
      <pc:sldChg chg="modSp mod">
        <pc:chgData name="Claudia Corriveau" userId="4b67f24c-f3b6-492b-87c5-596095b7337a" providerId="ADAL" clId="{DE7E2FCD-98DC-A147-9BDB-7AA899C7FF7E}" dt="2022-03-23T18:23:04.056" v="269" actId="2711"/>
        <pc:sldMkLst>
          <pc:docMk/>
          <pc:sldMk cId="3390839940" sldId="281"/>
        </pc:sldMkLst>
        <pc:spChg chg="mod">
          <ac:chgData name="Claudia Corriveau" userId="4b67f24c-f3b6-492b-87c5-596095b7337a" providerId="ADAL" clId="{DE7E2FCD-98DC-A147-9BDB-7AA899C7FF7E}" dt="2022-03-23T17:56:25.326" v="59"/>
          <ac:spMkLst>
            <pc:docMk/>
            <pc:sldMk cId="3390839940" sldId="281"/>
            <ac:spMk id="2" creationId="{65346DD8-BAE0-1E41-AEF6-C23E9B8C5EBB}"/>
          </ac:spMkLst>
        </pc:spChg>
        <pc:spChg chg="mod">
          <ac:chgData name="Claudia Corriveau" userId="4b67f24c-f3b6-492b-87c5-596095b7337a" providerId="ADAL" clId="{DE7E2FCD-98DC-A147-9BDB-7AA899C7FF7E}" dt="2022-03-23T18:23:04.056" v="269" actId="2711"/>
          <ac:spMkLst>
            <pc:docMk/>
            <pc:sldMk cId="3390839940" sldId="281"/>
            <ac:spMk id="3" creationId="{D7F25C61-F379-E04F-9E8B-F2523C9B8A55}"/>
          </ac:spMkLst>
        </pc:spChg>
      </pc:sldChg>
      <pc:sldChg chg="addSp delSp modSp mod">
        <pc:chgData name="Claudia Corriveau" userId="4b67f24c-f3b6-492b-87c5-596095b7337a" providerId="ADAL" clId="{DE7E2FCD-98DC-A147-9BDB-7AA899C7FF7E}" dt="2022-03-23T18:24:03.520" v="278" actId="478"/>
        <pc:sldMkLst>
          <pc:docMk/>
          <pc:sldMk cId="3596901418" sldId="282"/>
        </pc:sldMkLst>
        <pc:spChg chg="mod">
          <ac:chgData name="Claudia Corriveau" userId="4b67f24c-f3b6-492b-87c5-596095b7337a" providerId="ADAL" clId="{DE7E2FCD-98DC-A147-9BDB-7AA899C7FF7E}" dt="2022-03-23T18:23:15.339" v="271" actId="1076"/>
          <ac:spMkLst>
            <pc:docMk/>
            <pc:sldMk cId="3596901418" sldId="282"/>
            <ac:spMk id="2" creationId="{C8B3F05C-DB24-4AA2-9ACE-84411DA235CD}"/>
          </ac:spMkLst>
        </pc:spChg>
        <pc:spChg chg="add del mod">
          <ac:chgData name="Claudia Corriveau" userId="4b67f24c-f3b6-492b-87c5-596095b7337a" providerId="ADAL" clId="{DE7E2FCD-98DC-A147-9BDB-7AA899C7FF7E}" dt="2022-03-23T18:04:42.701" v="68" actId="478"/>
          <ac:spMkLst>
            <pc:docMk/>
            <pc:sldMk cId="3596901418" sldId="282"/>
            <ac:spMk id="4" creationId="{1D4F5BAF-F953-9743-9B87-B9485EF98C28}"/>
          </ac:spMkLst>
        </pc:spChg>
        <pc:spChg chg="add del mod">
          <ac:chgData name="Claudia Corriveau" userId="4b67f24c-f3b6-492b-87c5-596095b7337a" providerId="ADAL" clId="{DE7E2FCD-98DC-A147-9BDB-7AA899C7FF7E}" dt="2022-03-23T18:24:03.520" v="278" actId="478"/>
          <ac:spMkLst>
            <pc:docMk/>
            <pc:sldMk cId="3596901418" sldId="282"/>
            <ac:spMk id="6" creationId="{3617529F-33A8-7A43-AF97-E9CD33C0CCD1}"/>
          </ac:spMkLst>
        </pc:spChg>
        <pc:graphicFrameChg chg="del">
          <ac:chgData name="Claudia Corriveau" userId="4b67f24c-f3b6-492b-87c5-596095b7337a" providerId="ADAL" clId="{DE7E2FCD-98DC-A147-9BDB-7AA899C7FF7E}" dt="2022-03-23T18:03:51.217" v="62" actId="478"/>
          <ac:graphicFrameMkLst>
            <pc:docMk/>
            <pc:sldMk cId="3596901418" sldId="282"/>
            <ac:graphicFrameMk id="5" creationId="{D413ED1A-73A3-1A66-FFF9-94C68A022759}"/>
          </ac:graphicFrameMkLst>
        </pc:graphicFrameChg>
        <pc:graphicFrameChg chg="add mod">
          <ac:chgData name="Claudia Corriveau" userId="4b67f24c-f3b6-492b-87c5-596095b7337a" providerId="ADAL" clId="{DE7E2FCD-98DC-A147-9BDB-7AA899C7FF7E}" dt="2022-03-23T18:05:38.222" v="98" actId="207"/>
          <ac:graphicFrameMkLst>
            <pc:docMk/>
            <pc:sldMk cId="3596901418" sldId="282"/>
            <ac:graphicFrameMk id="9" creationId="{E4416674-8B84-0947-B9F5-296D7283EF14}"/>
          </ac:graphicFrameMkLst>
        </pc:graphicFrameChg>
      </pc:sldChg>
      <pc:sldChg chg="addSp modSp mod">
        <pc:chgData name="Claudia Corriveau" userId="4b67f24c-f3b6-492b-87c5-596095b7337a" providerId="ADAL" clId="{DE7E2FCD-98DC-A147-9BDB-7AA899C7FF7E}" dt="2022-03-23T18:17:49.619" v="188" actId="1076"/>
        <pc:sldMkLst>
          <pc:docMk/>
          <pc:sldMk cId="3010203124" sldId="284"/>
        </pc:sldMkLst>
        <pc:spChg chg="mod">
          <ac:chgData name="Claudia Corriveau" userId="4b67f24c-f3b6-492b-87c5-596095b7337a" providerId="ADAL" clId="{DE7E2FCD-98DC-A147-9BDB-7AA899C7FF7E}" dt="2022-03-23T18:17:49.619" v="188" actId="1076"/>
          <ac:spMkLst>
            <pc:docMk/>
            <pc:sldMk cId="3010203124" sldId="284"/>
            <ac:spMk id="2" creationId="{80B0B31E-DE76-4E8B-9148-46A7F3B9EE16}"/>
          </ac:spMkLst>
        </pc:spChg>
        <pc:spChg chg="mod">
          <ac:chgData name="Claudia Corriveau" userId="4b67f24c-f3b6-492b-87c5-596095b7337a" providerId="ADAL" clId="{DE7E2FCD-98DC-A147-9BDB-7AA899C7FF7E}" dt="2022-03-23T18:17:33.202" v="186" actId="2711"/>
          <ac:spMkLst>
            <pc:docMk/>
            <pc:sldMk cId="3010203124" sldId="284"/>
            <ac:spMk id="4" creationId="{F78B37AB-3DEA-45D4-9017-97CEA1B19A17}"/>
          </ac:spMkLst>
        </pc:spChg>
        <pc:spChg chg="mod">
          <ac:chgData name="Claudia Corriveau" userId="4b67f24c-f3b6-492b-87c5-596095b7337a" providerId="ADAL" clId="{DE7E2FCD-98DC-A147-9BDB-7AA899C7FF7E}" dt="2022-03-23T17:46:56.070" v="24" actId="166"/>
          <ac:spMkLst>
            <pc:docMk/>
            <pc:sldMk cId="3010203124" sldId="284"/>
            <ac:spMk id="10" creationId="{EFEA8A8B-4658-445B-B568-5F354A28FD77}"/>
          </ac:spMkLst>
        </pc:spChg>
        <pc:spChg chg="add mod">
          <ac:chgData name="Claudia Corriveau" userId="4b67f24c-f3b6-492b-87c5-596095b7337a" providerId="ADAL" clId="{DE7E2FCD-98DC-A147-9BDB-7AA899C7FF7E}" dt="2022-03-23T17:46:48.582" v="23" actId="17032"/>
          <ac:spMkLst>
            <pc:docMk/>
            <pc:sldMk cId="3010203124" sldId="284"/>
            <ac:spMk id="11" creationId="{7FBB4476-DC8D-1347-A3E0-1AA5CB7A8805}"/>
          </ac:spMkLst>
        </pc:spChg>
      </pc:sldChg>
      <pc:sldChg chg="addSp delSp modSp mod">
        <pc:chgData name="Claudia Corriveau" userId="4b67f24c-f3b6-492b-87c5-596095b7337a" providerId="ADAL" clId="{DE7E2FCD-98DC-A147-9BDB-7AA899C7FF7E}" dt="2022-03-23T18:21:10.659" v="233" actId="20577"/>
        <pc:sldMkLst>
          <pc:docMk/>
          <pc:sldMk cId="1573017825" sldId="287"/>
        </pc:sldMkLst>
        <pc:spChg chg="del mod">
          <ac:chgData name="Claudia Corriveau" userId="4b67f24c-f3b6-492b-87c5-596095b7337a" providerId="ADAL" clId="{DE7E2FCD-98DC-A147-9BDB-7AA899C7FF7E}" dt="2022-03-23T18:20:37.307" v="224" actId="478"/>
          <ac:spMkLst>
            <pc:docMk/>
            <pc:sldMk cId="1573017825" sldId="287"/>
            <ac:spMk id="2" creationId="{91553874-268F-3A4C-8C4C-18DB20133795}"/>
          </ac:spMkLst>
        </pc:spChg>
        <pc:spChg chg="mod">
          <ac:chgData name="Claudia Corriveau" userId="4b67f24c-f3b6-492b-87c5-596095b7337a" providerId="ADAL" clId="{DE7E2FCD-98DC-A147-9BDB-7AA899C7FF7E}" dt="2022-03-23T18:21:10.659" v="233" actId="20577"/>
          <ac:spMkLst>
            <pc:docMk/>
            <pc:sldMk cId="1573017825" sldId="287"/>
            <ac:spMk id="3" creationId="{E5361F60-36B9-7E49-ABC8-72C7EBF80EF3}"/>
          </ac:spMkLst>
        </pc:spChg>
        <pc:spChg chg="add del mod">
          <ac:chgData name="Claudia Corriveau" userId="4b67f24c-f3b6-492b-87c5-596095b7337a" providerId="ADAL" clId="{DE7E2FCD-98DC-A147-9BDB-7AA899C7FF7E}" dt="2022-03-23T18:20:41.196" v="226" actId="478"/>
          <ac:spMkLst>
            <pc:docMk/>
            <pc:sldMk cId="1573017825" sldId="287"/>
            <ac:spMk id="6" creationId="{58CB5594-E974-8842-A16B-61C952FE0B96}"/>
          </ac:spMkLst>
        </pc:spChg>
        <pc:spChg chg="add mod">
          <ac:chgData name="Claudia Corriveau" userId="4b67f24c-f3b6-492b-87c5-596095b7337a" providerId="ADAL" clId="{DE7E2FCD-98DC-A147-9BDB-7AA899C7FF7E}" dt="2022-03-23T17:54:10.615" v="52"/>
          <ac:spMkLst>
            <pc:docMk/>
            <pc:sldMk cId="1573017825" sldId="287"/>
            <ac:spMk id="8" creationId="{40763440-B3CF-6444-9991-41F19D5532ED}"/>
          </ac:spMkLst>
        </pc:spChg>
        <pc:spChg chg="add mod">
          <ac:chgData name="Claudia Corriveau" userId="4b67f24c-f3b6-492b-87c5-596095b7337a" providerId="ADAL" clId="{DE7E2FCD-98DC-A147-9BDB-7AA899C7FF7E}" dt="2022-03-23T17:55:04.946" v="55"/>
          <ac:spMkLst>
            <pc:docMk/>
            <pc:sldMk cId="1573017825" sldId="287"/>
            <ac:spMk id="9" creationId="{03BE3258-B193-6F4F-AEE2-F218B999AA66}"/>
          </ac:spMkLst>
        </pc:spChg>
        <pc:spChg chg="add mod">
          <ac:chgData name="Claudia Corriveau" userId="4b67f24c-f3b6-492b-87c5-596095b7337a" providerId="ADAL" clId="{DE7E2FCD-98DC-A147-9BDB-7AA899C7FF7E}" dt="2022-03-23T18:20:38.606" v="225"/>
          <ac:spMkLst>
            <pc:docMk/>
            <pc:sldMk cId="1573017825" sldId="287"/>
            <ac:spMk id="12" creationId="{DEB0AAE3-4775-704C-9A9D-4C834A8D47A6}"/>
          </ac:spMkLst>
        </pc:spChg>
        <pc:spChg chg="del">
          <ac:chgData name="Claudia Corriveau" userId="4b67f24c-f3b6-492b-87c5-596095b7337a" providerId="ADAL" clId="{DE7E2FCD-98DC-A147-9BDB-7AA899C7FF7E}" dt="2022-03-23T17:54:24.087" v="53" actId="478"/>
          <ac:spMkLst>
            <pc:docMk/>
            <pc:sldMk cId="1573017825" sldId="287"/>
            <ac:spMk id="16" creationId="{9D25F302-27C5-414F-97F8-6EA0A6C028BA}"/>
          </ac:spMkLst>
        </pc:spChg>
        <pc:spChg chg="del">
          <ac:chgData name="Claudia Corriveau" userId="4b67f24c-f3b6-492b-87c5-596095b7337a" providerId="ADAL" clId="{DE7E2FCD-98DC-A147-9BDB-7AA899C7FF7E}" dt="2022-03-23T17:54:24.087" v="53" actId="478"/>
          <ac:spMkLst>
            <pc:docMk/>
            <pc:sldMk cId="1573017825" sldId="287"/>
            <ac:spMk id="18" creationId="{830A36F8-48C2-4842-A87B-8CE8DF4E7FD2}"/>
          </ac:spMkLst>
        </pc:spChg>
        <pc:spChg chg="del">
          <ac:chgData name="Claudia Corriveau" userId="4b67f24c-f3b6-492b-87c5-596095b7337a" providerId="ADAL" clId="{DE7E2FCD-98DC-A147-9BDB-7AA899C7FF7E}" dt="2022-03-23T17:54:59.275" v="54" actId="478"/>
          <ac:spMkLst>
            <pc:docMk/>
            <pc:sldMk cId="1573017825" sldId="287"/>
            <ac:spMk id="20" creationId="{8F451A30-466B-4996-9BA5-CD6ABCC6D558}"/>
          </ac:spMkLst>
        </pc:spChg>
        <pc:picChg chg="mod">
          <ac:chgData name="Claudia Corriveau" userId="4b67f24c-f3b6-492b-87c5-596095b7337a" providerId="ADAL" clId="{DE7E2FCD-98DC-A147-9BDB-7AA899C7FF7E}" dt="2022-03-23T17:55:10.685" v="56" actId="166"/>
          <ac:picMkLst>
            <pc:docMk/>
            <pc:sldMk cId="1573017825" sldId="287"/>
            <ac:picMk id="4" creationId="{5D895349-E0D7-4ED2-856A-350020C591EB}"/>
          </ac:picMkLst>
        </pc:picChg>
      </pc:sldChg>
    </pc:docChg>
  </pc:docChgLst>
  <pc:docChgLst>
    <pc:chgData name="Doris Jeannotte" userId="S::dojea18@ulaval.ca::461dc56e-c17f-4bc4-9340-1e8e2ed85c9d" providerId="AD" clId="Web-{9A0DDE8D-B740-C9E3-887F-428EC3052D87}"/>
    <pc:docChg chg="delSld modSld">
      <pc:chgData name="Doris Jeannotte" userId="S::dojea18@ulaval.ca::461dc56e-c17f-4bc4-9340-1e8e2ed85c9d" providerId="AD" clId="Web-{9A0DDE8D-B740-C9E3-887F-428EC3052D87}" dt="2022-03-25T19:00:26.414" v="1"/>
      <pc:docMkLst>
        <pc:docMk/>
      </pc:docMkLst>
      <pc:sldChg chg="delSp">
        <pc:chgData name="Doris Jeannotte" userId="S::dojea18@ulaval.ca::461dc56e-c17f-4bc4-9340-1e8e2ed85c9d" providerId="AD" clId="Web-{9A0DDE8D-B740-C9E3-887F-428EC3052D87}" dt="2022-03-25T19:00:26.414" v="1"/>
        <pc:sldMkLst>
          <pc:docMk/>
          <pc:sldMk cId="3990497282" sldId="266"/>
        </pc:sldMkLst>
        <pc:picChg chg="del">
          <ac:chgData name="Doris Jeannotte" userId="S::dojea18@ulaval.ca::461dc56e-c17f-4bc4-9340-1e8e2ed85c9d" providerId="AD" clId="Web-{9A0DDE8D-B740-C9E3-887F-428EC3052D87}" dt="2022-03-25T19:00:26.414" v="1"/>
          <ac:picMkLst>
            <pc:docMk/>
            <pc:sldMk cId="3990497282" sldId="266"/>
            <ac:picMk id="4" creationId="{F1B12DEF-17D4-4C8E-8C5D-209CDFDF75B8}"/>
          </ac:picMkLst>
        </pc:picChg>
      </pc:sldChg>
      <pc:sldChg chg="del">
        <pc:chgData name="Doris Jeannotte" userId="S::dojea18@ulaval.ca::461dc56e-c17f-4bc4-9340-1e8e2ed85c9d" providerId="AD" clId="Web-{9A0DDE8D-B740-C9E3-887F-428EC3052D87}" dt="2022-03-25T18:59:59.398" v="0"/>
        <pc:sldMkLst>
          <pc:docMk/>
          <pc:sldMk cId="3390839940" sldId="281"/>
        </pc:sldMkLst>
      </pc:sldChg>
    </pc:docChg>
  </pc:docChgLst>
  <pc:docChgLst>
    <pc:chgData name="Claudia Corriveau" userId="S::clcor41@ulaval.ca::4b67f24c-f3b6-492b-87c5-596095b7337a" providerId="AD" clId="Web-{2BCB73E0-5B2A-175A-684A-C6F77DAD1831}"/>
    <pc:docChg chg="addSld modSld sldOrd">
      <pc:chgData name="Claudia Corriveau" userId="S::clcor41@ulaval.ca::4b67f24c-f3b6-492b-87c5-596095b7337a" providerId="AD" clId="Web-{2BCB73E0-5B2A-175A-684A-C6F77DAD1831}" dt="2022-03-17T18:54:01.497" v="897" actId="20577"/>
      <pc:docMkLst>
        <pc:docMk/>
      </pc:docMkLst>
      <pc:sldChg chg="modSp">
        <pc:chgData name="Claudia Corriveau" userId="S::clcor41@ulaval.ca::4b67f24c-f3b6-492b-87c5-596095b7337a" providerId="AD" clId="Web-{2BCB73E0-5B2A-175A-684A-C6F77DAD1831}" dt="2022-03-17T17:43:04.031" v="0" actId="20577"/>
        <pc:sldMkLst>
          <pc:docMk/>
          <pc:sldMk cId="2372151890" sldId="259"/>
        </pc:sldMkLst>
        <pc:spChg chg="mod">
          <ac:chgData name="Claudia Corriveau" userId="S::clcor41@ulaval.ca::4b67f24c-f3b6-492b-87c5-596095b7337a" providerId="AD" clId="Web-{2BCB73E0-5B2A-175A-684A-C6F77DAD1831}" dt="2022-03-17T17:43:04.031" v="0" actId="20577"/>
          <ac:spMkLst>
            <pc:docMk/>
            <pc:sldMk cId="2372151890" sldId="259"/>
            <ac:spMk id="2" creationId="{AEAA0396-A94D-1E4F-ABC6-0ED538F3E942}"/>
          </ac:spMkLst>
        </pc:spChg>
      </pc:sldChg>
      <pc:sldChg chg="addSp modSp modNotes">
        <pc:chgData name="Claudia Corriveau" userId="S::clcor41@ulaval.ca::4b67f24c-f3b6-492b-87c5-596095b7337a" providerId="AD" clId="Web-{2BCB73E0-5B2A-175A-684A-C6F77DAD1831}" dt="2022-03-17T18:28:48.741" v="558"/>
        <pc:sldMkLst>
          <pc:docMk/>
          <pc:sldMk cId="2572577559" sldId="262"/>
        </pc:sldMkLst>
        <pc:spChg chg="mod">
          <ac:chgData name="Claudia Corriveau" userId="S::clcor41@ulaval.ca::4b67f24c-f3b6-492b-87c5-596095b7337a" providerId="AD" clId="Web-{2BCB73E0-5B2A-175A-684A-C6F77DAD1831}" dt="2022-03-17T17:52:58.524" v="70" actId="1076"/>
          <ac:spMkLst>
            <pc:docMk/>
            <pc:sldMk cId="2572577559" sldId="262"/>
            <ac:spMk id="2" creationId="{E7AF4F48-AF60-9B47-A670-AD5D509E9A75}"/>
          </ac:spMkLst>
        </pc:spChg>
        <pc:spChg chg="add mod">
          <ac:chgData name="Claudia Corriveau" userId="S::clcor41@ulaval.ca::4b67f24c-f3b6-492b-87c5-596095b7337a" providerId="AD" clId="Web-{2BCB73E0-5B2A-175A-684A-C6F77DAD1831}" dt="2022-03-17T17:50:34.772" v="38"/>
          <ac:spMkLst>
            <pc:docMk/>
            <pc:sldMk cId="2572577559" sldId="262"/>
            <ac:spMk id="3" creationId="{0C8C1FFB-0744-488D-B401-3CD537AFDB8A}"/>
          </ac:spMkLst>
        </pc:spChg>
        <pc:spChg chg="add mod">
          <ac:chgData name="Claudia Corriveau" userId="S::clcor41@ulaval.ca::4b67f24c-f3b6-492b-87c5-596095b7337a" providerId="AD" clId="Web-{2BCB73E0-5B2A-175A-684A-C6F77DAD1831}" dt="2022-03-17T17:50:32.334" v="37"/>
          <ac:spMkLst>
            <pc:docMk/>
            <pc:sldMk cId="2572577559" sldId="262"/>
            <ac:spMk id="4" creationId="{4D385C0C-F7C7-441F-9EFD-43643AD431FF}"/>
          </ac:spMkLst>
        </pc:spChg>
        <pc:spChg chg="add mod">
          <ac:chgData name="Claudia Corriveau" userId="S::clcor41@ulaval.ca::4b67f24c-f3b6-492b-87c5-596095b7337a" providerId="AD" clId="Web-{2BCB73E0-5B2A-175A-684A-C6F77DAD1831}" dt="2022-03-17T18:00:53.109" v="148" actId="1076"/>
          <ac:spMkLst>
            <pc:docMk/>
            <pc:sldMk cId="2572577559" sldId="262"/>
            <ac:spMk id="5" creationId="{52AAA98A-80BE-40DD-831E-450585B2DBDA}"/>
          </ac:spMkLst>
        </pc:spChg>
        <pc:spChg chg="mod">
          <ac:chgData name="Claudia Corriveau" userId="S::clcor41@ulaval.ca::4b67f24c-f3b6-492b-87c5-596095b7337a" providerId="AD" clId="Web-{2BCB73E0-5B2A-175A-684A-C6F77DAD1831}" dt="2022-03-17T18:00:12.952" v="110" actId="20577"/>
          <ac:spMkLst>
            <pc:docMk/>
            <pc:sldMk cId="2572577559" sldId="262"/>
            <ac:spMk id="7" creationId="{48C818F9-A8B1-4D3B-96FA-57BA4DD8B2CB}"/>
          </ac:spMkLst>
        </pc:spChg>
        <pc:spChg chg="ord">
          <ac:chgData name="Claudia Corriveau" userId="S::clcor41@ulaval.ca::4b67f24c-f3b6-492b-87c5-596095b7337a" providerId="AD" clId="Web-{2BCB73E0-5B2A-175A-684A-C6F77DAD1831}" dt="2022-03-17T17:51:15.429" v="46"/>
          <ac:spMkLst>
            <pc:docMk/>
            <pc:sldMk cId="2572577559" sldId="262"/>
            <ac:spMk id="27" creationId="{56B37120-CF20-4F0D-B05C-9A2CE1E09FF3}"/>
          </ac:spMkLst>
        </pc:spChg>
        <pc:picChg chg="mod ord">
          <ac:chgData name="Claudia Corriveau" userId="S::clcor41@ulaval.ca::4b67f24c-f3b6-492b-87c5-596095b7337a" providerId="AD" clId="Web-{2BCB73E0-5B2A-175A-684A-C6F77DAD1831}" dt="2022-03-17T17:51:07.257" v="45"/>
          <ac:picMkLst>
            <pc:docMk/>
            <pc:sldMk cId="2572577559" sldId="262"/>
            <ac:picMk id="8" creationId="{AD79ECDA-91F8-44E9-ADA8-76EF38A5C831}"/>
          </ac:picMkLst>
        </pc:picChg>
      </pc:sldChg>
      <pc:sldChg chg="modSp">
        <pc:chgData name="Claudia Corriveau" userId="S::clcor41@ulaval.ca::4b67f24c-f3b6-492b-87c5-596095b7337a" providerId="AD" clId="Web-{2BCB73E0-5B2A-175A-684A-C6F77DAD1831}" dt="2022-03-17T18:01:34.047" v="162" actId="20577"/>
        <pc:sldMkLst>
          <pc:docMk/>
          <pc:sldMk cId="3990497282" sldId="266"/>
        </pc:sldMkLst>
        <pc:spChg chg="mod">
          <ac:chgData name="Claudia Corriveau" userId="S::clcor41@ulaval.ca::4b67f24c-f3b6-492b-87c5-596095b7337a" providerId="AD" clId="Web-{2BCB73E0-5B2A-175A-684A-C6F77DAD1831}" dt="2022-03-17T18:01:34.047" v="162" actId="20577"/>
          <ac:spMkLst>
            <pc:docMk/>
            <pc:sldMk cId="3990497282" sldId="266"/>
            <ac:spMk id="2" creationId="{6FDA5DCF-96D3-4D47-A476-92AB42CF6184}"/>
          </ac:spMkLst>
        </pc:spChg>
      </pc:sldChg>
      <pc:sldChg chg="modSp">
        <pc:chgData name="Claudia Corriveau" userId="S::clcor41@ulaval.ca::4b67f24c-f3b6-492b-87c5-596095b7337a" providerId="AD" clId="Web-{2BCB73E0-5B2A-175A-684A-C6F77DAD1831}" dt="2022-03-17T17:47:06.019" v="22"/>
        <pc:sldMkLst>
          <pc:docMk/>
          <pc:sldMk cId="2217415008" sldId="269"/>
        </pc:sldMkLst>
        <pc:graphicFrameChg chg="mod modGraphic">
          <ac:chgData name="Claudia Corriveau" userId="S::clcor41@ulaval.ca::4b67f24c-f3b6-492b-87c5-596095b7337a" providerId="AD" clId="Web-{2BCB73E0-5B2A-175A-684A-C6F77DAD1831}" dt="2022-03-17T17:47:06.019" v="22"/>
          <ac:graphicFrameMkLst>
            <pc:docMk/>
            <pc:sldMk cId="2217415008" sldId="269"/>
            <ac:graphicFrameMk id="5" creationId="{9AD49C3E-2CB5-421B-9492-46EB567222B8}"/>
          </ac:graphicFrameMkLst>
        </pc:graphicFrameChg>
      </pc:sldChg>
      <pc:sldChg chg="modSp">
        <pc:chgData name="Claudia Corriveau" userId="S::clcor41@ulaval.ca::4b67f24c-f3b6-492b-87c5-596095b7337a" providerId="AD" clId="Web-{2BCB73E0-5B2A-175A-684A-C6F77DAD1831}" dt="2022-03-17T17:47:31.176" v="23" actId="1076"/>
        <pc:sldMkLst>
          <pc:docMk/>
          <pc:sldMk cId="403554376" sldId="270"/>
        </pc:sldMkLst>
        <pc:spChg chg="mod">
          <ac:chgData name="Claudia Corriveau" userId="S::clcor41@ulaval.ca::4b67f24c-f3b6-492b-87c5-596095b7337a" providerId="AD" clId="Web-{2BCB73E0-5B2A-175A-684A-C6F77DAD1831}" dt="2022-03-17T17:47:31.176" v="23" actId="1076"/>
          <ac:spMkLst>
            <pc:docMk/>
            <pc:sldMk cId="403554376" sldId="270"/>
            <ac:spMk id="24" creationId="{18289973-C814-4682-9672-DBD5D0F3B76F}"/>
          </ac:spMkLst>
        </pc:spChg>
      </pc:sldChg>
      <pc:sldChg chg="addSp delSp modSp new">
        <pc:chgData name="Claudia Corriveau" userId="S::clcor41@ulaval.ca::4b67f24c-f3b6-492b-87c5-596095b7337a" providerId="AD" clId="Web-{2BCB73E0-5B2A-175A-684A-C6F77DAD1831}" dt="2022-03-17T18:21:48.986" v="556" actId="1076"/>
        <pc:sldMkLst>
          <pc:docMk/>
          <pc:sldMk cId="428647812" sldId="274"/>
        </pc:sldMkLst>
        <pc:spChg chg="mod">
          <ac:chgData name="Claudia Corriveau" userId="S::clcor41@ulaval.ca::4b67f24c-f3b6-492b-87c5-596095b7337a" providerId="AD" clId="Web-{2BCB73E0-5B2A-175A-684A-C6F77DAD1831}" dt="2022-03-17T18:03:26.330" v="185" actId="20577"/>
          <ac:spMkLst>
            <pc:docMk/>
            <pc:sldMk cId="428647812" sldId="274"/>
            <ac:spMk id="2" creationId="{ABC5CD07-B3B4-4D14-8A86-57BAA88E5F3C}"/>
          </ac:spMkLst>
        </pc:spChg>
        <pc:spChg chg="del">
          <ac:chgData name="Claudia Corriveau" userId="S::clcor41@ulaval.ca::4b67f24c-f3b6-492b-87c5-596095b7337a" providerId="AD" clId="Web-{2BCB73E0-5B2A-175A-684A-C6F77DAD1831}" dt="2022-03-17T18:03:26.455" v="186"/>
          <ac:spMkLst>
            <pc:docMk/>
            <pc:sldMk cId="428647812" sldId="274"/>
            <ac:spMk id="3" creationId="{39CA3461-F1D9-4E61-B155-D64A7AD1BA9A}"/>
          </ac:spMkLst>
        </pc:spChg>
        <pc:spChg chg="add mod">
          <ac:chgData name="Claudia Corriveau" userId="S::clcor41@ulaval.ca::4b67f24c-f3b6-492b-87c5-596095b7337a" providerId="AD" clId="Web-{2BCB73E0-5B2A-175A-684A-C6F77DAD1831}" dt="2022-03-17T18:21:19.141" v="546" actId="1076"/>
          <ac:spMkLst>
            <pc:docMk/>
            <pc:sldMk cId="428647812" sldId="274"/>
            <ac:spMk id="3" creationId="{86178303-28DE-421F-AAC8-4CB1C0BD822F}"/>
          </ac:spMkLst>
        </pc:spChg>
        <pc:spChg chg="add mod">
          <ac:chgData name="Claudia Corriveau" userId="S::clcor41@ulaval.ca::4b67f24c-f3b6-492b-87c5-596095b7337a" providerId="AD" clId="Web-{2BCB73E0-5B2A-175A-684A-C6F77DAD1831}" dt="2022-03-17T18:04:57.940" v="249" actId="1076"/>
          <ac:spMkLst>
            <pc:docMk/>
            <pc:sldMk cId="428647812" sldId="274"/>
            <ac:spMk id="6" creationId="{9F975CBB-D847-4113-A6A6-FFDE011E90BF}"/>
          </ac:spMkLst>
        </pc:spChg>
        <pc:spChg chg="add mod">
          <ac:chgData name="Claudia Corriveau" userId="S::clcor41@ulaval.ca::4b67f24c-f3b6-492b-87c5-596095b7337a" providerId="AD" clId="Web-{2BCB73E0-5B2A-175A-684A-C6F77DAD1831}" dt="2022-03-17T18:21:48.970" v="554" actId="1076"/>
          <ac:spMkLst>
            <pc:docMk/>
            <pc:sldMk cId="428647812" sldId="274"/>
            <ac:spMk id="9" creationId="{11376F1A-3CDB-4481-8D6E-340B2C5A0F20}"/>
          </ac:spMkLst>
        </pc:spChg>
        <pc:spChg chg="add mod">
          <ac:chgData name="Claudia Corriveau" userId="S::clcor41@ulaval.ca::4b67f24c-f3b6-492b-87c5-596095b7337a" providerId="AD" clId="Web-{2BCB73E0-5B2A-175A-684A-C6F77DAD1831}" dt="2022-03-17T18:21:33.501" v="547" actId="1076"/>
          <ac:spMkLst>
            <pc:docMk/>
            <pc:sldMk cId="428647812" sldId="274"/>
            <ac:spMk id="10" creationId="{F24E62FF-4A59-404B-B271-BDF87BAA7BAD}"/>
          </ac:spMkLst>
        </pc:spChg>
        <pc:spChg chg="add mod">
          <ac:chgData name="Claudia Corriveau" userId="S::clcor41@ulaval.ca::4b67f24c-f3b6-492b-87c5-596095b7337a" providerId="AD" clId="Web-{2BCB73E0-5B2A-175A-684A-C6F77DAD1831}" dt="2022-03-17T18:21:33.501" v="548" actId="1076"/>
          <ac:spMkLst>
            <pc:docMk/>
            <pc:sldMk cId="428647812" sldId="274"/>
            <ac:spMk id="11" creationId="{D2558512-43F2-49AB-81AA-1C4E2D08C8D5}"/>
          </ac:spMkLst>
        </pc:spChg>
        <pc:spChg chg="add mod">
          <ac:chgData name="Claudia Corriveau" userId="S::clcor41@ulaval.ca::4b67f24c-f3b6-492b-87c5-596095b7337a" providerId="AD" clId="Web-{2BCB73E0-5B2A-175A-684A-C6F77DAD1831}" dt="2022-03-17T18:21:48.986" v="555" actId="1076"/>
          <ac:spMkLst>
            <pc:docMk/>
            <pc:sldMk cId="428647812" sldId="274"/>
            <ac:spMk id="12" creationId="{E15188E9-DAD7-4C15-B6DD-240CA4ECAF02}"/>
          </ac:spMkLst>
        </pc:spChg>
        <pc:spChg chg="add mod">
          <ac:chgData name="Claudia Corriveau" userId="S::clcor41@ulaval.ca::4b67f24c-f3b6-492b-87c5-596095b7337a" providerId="AD" clId="Web-{2BCB73E0-5B2A-175A-684A-C6F77DAD1831}" dt="2022-03-17T18:21:48.986" v="556" actId="1076"/>
          <ac:spMkLst>
            <pc:docMk/>
            <pc:sldMk cId="428647812" sldId="274"/>
            <ac:spMk id="13" creationId="{8782372E-1E8A-4D96-A9B0-194D9D7B8C1F}"/>
          </ac:spMkLst>
        </pc:spChg>
        <pc:spChg chg="add mod">
          <ac:chgData name="Claudia Corriveau" userId="S::clcor41@ulaval.ca::4b67f24c-f3b6-492b-87c5-596095b7337a" providerId="AD" clId="Web-{2BCB73E0-5B2A-175A-684A-C6F77DAD1831}" dt="2022-03-17T18:20:37.297" v="542" actId="1076"/>
          <ac:spMkLst>
            <pc:docMk/>
            <pc:sldMk cId="428647812" sldId="274"/>
            <ac:spMk id="14" creationId="{EA00026B-131F-42BE-9FDE-CDE04599C218}"/>
          </ac:spMkLst>
        </pc:spChg>
        <pc:spChg chg="add">
          <ac:chgData name="Claudia Corriveau" userId="S::clcor41@ulaval.ca::4b67f24c-f3b6-492b-87c5-596095b7337a" providerId="AD" clId="Web-{2BCB73E0-5B2A-175A-684A-C6F77DAD1831}" dt="2022-03-17T18:20:48.297" v="543"/>
          <ac:spMkLst>
            <pc:docMk/>
            <pc:sldMk cId="428647812" sldId="274"/>
            <ac:spMk id="16" creationId="{56A8096C-5809-4C41-AF00-294CA0C37321}"/>
          </ac:spMkLst>
        </pc:spChg>
        <pc:grpChg chg="add mod">
          <ac:chgData name="Claudia Corriveau" userId="S::clcor41@ulaval.ca::4b67f24c-f3b6-492b-87c5-596095b7337a" providerId="AD" clId="Web-{2BCB73E0-5B2A-175A-684A-C6F77DAD1831}" dt="2022-03-17T18:21:48.970" v="553" actId="1076"/>
          <ac:grpSpMkLst>
            <pc:docMk/>
            <pc:sldMk cId="428647812" sldId="274"/>
            <ac:grpSpMk id="7" creationId="{D81686B4-558D-46A9-83B4-173D81E1AE54}"/>
          </ac:grpSpMkLst>
        </pc:grpChg>
        <pc:picChg chg="add mod ord">
          <ac:chgData name="Claudia Corriveau" userId="S::clcor41@ulaval.ca::4b67f24c-f3b6-492b-87c5-596095b7337a" providerId="AD" clId="Web-{2BCB73E0-5B2A-175A-684A-C6F77DAD1831}" dt="2022-03-17T18:21:07.407" v="545" actId="1076"/>
          <ac:picMkLst>
            <pc:docMk/>
            <pc:sldMk cId="428647812" sldId="274"/>
            <ac:picMk id="4" creationId="{BD4A049D-0B75-415B-9A5D-FBDCD306BE8B}"/>
          </ac:picMkLst>
        </pc:picChg>
        <pc:picChg chg="add mod">
          <ac:chgData name="Claudia Corriveau" userId="S::clcor41@ulaval.ca::4b67f24c-f3b6-492b-87c5-596095b7337a" providerId="AD" clId="Web-{2BCB73E0-5B2A-175A-684A-C6F77DAD1831}" dt="2022-03-17T18:04:11.752" v="193" actId="1076"/>
          <ac:picMkLst>
            <pc:docMk/>
            <pc:sldMk cId="428647812" sldId="274"/>
            <ac:picMk id="5" creationId="{68AE5B56-582D-4825-A41F-0FEA76034F26}"/>
          </ac:picMkLst>
        </pc:picChg>
        <pc:picChg chg="add del mod">
          <ac:chgData name="Claudia Corriveau" userId="S::clcor41@ulaval.ca::4b67f24c-f3b6-492b-87c5-596095b7337a" providerId="AD" clId="Web-{2BCB73E0-5B2A-175A-684A-C6F77DAD1831}" dt="2022-03-17T18:14:12.698" v="332"/>
          <ac:picMkLst>
            <pc:docMk/>
            <pc:sldMk cId="428647812" sldId="274"/>
            <ac:picMk id="8" creationId="{AA63E128-7DEC-4D97-9950-995903760B4E}"/>
          </ac:picMkLst>
        </pc:picChg>
        <pc:picChg chg="add del mod">
          <ac:chgData name="Claudia Corriveau" userId="S::clcor41@ulaval.ca::4b67f24c-f3b6-492b-87c5-596095b7337a" providerId="AD" clId="Web-{2BCB73E0-5B2A-175A-684A-C6F77DAD1831}" dt="2022-03-17T18:06:24.316" v="258"/>
          <ac:picMkLst>
            <pc:docMk/>
            <pc:sldMk cId="428647812" sldId="274"/>
            <ac:picMk id="9" creationId="{957D473A-4F37-4256-8213-30218A611799}"/>
          </ac:picMkLst>
        </pc:picChg>
      </pc:sldChg>
      <pc:sldChg chg="addSp delSp modSp new">
        <pc:chgData name="Claudia Corriveau" userId="S::clcor41@ulaval.ca::4b67f24c-f3b6-492b-87c5-596095b7337a" providerId="AD" clId="Web-{2BCB73E0-5B2A-175A-684A-C6F77DAD1831}" dt="2022-03-17T18:32:14.198" v="574"/>
        <pc:sldMkLst>
          <pc:docMk/>
          <pc:sldMk cId="2194391927" sldId="276"/>
        </pc:sldMkLst>
        <pc:spChg chg="add del mod">
          <ac:chgData name="Claudia Corriveau" userId="S::clcor41@ulaval.ca::4b67f24c-f3b6-492b-87c5-596095b7337a" providerId="AD" clId="Web-{2BCB73E0-5B2A-175A-684A-C6F77DAD1831}" dt="2022-03-17T18:32:08.557" v="573"/>
          <ac:spMkLst>
            <pc:docMk/>
            <pc:sldMk cId="2194391927" sldId="276"/>
            <ac:spMk id="2" creationId="{16D68179-0A7C-4EF4-ACA5-1D97FC5E8EF7}"/>
          </ac:spMkLst>
        </pc:spChg>
        <pc:cxnChg chg="add del mod">
          <ac:chgData name="Claudia Corriveau" userId="S::clcor41@ulaval.ca::4b67f24c-f3b6-492b-87c5-596095b7337a" providerId="AD" clId="Web-{2BCB73E0-5B2A-175A-684A-C6F77DAD1831}" dt="2022-03-17T18:32:14.198" v="574"/>
          <ac:cxnSpMkLst>
            <pc:docMk/>
            <pc:sldMk cId="2194391927" sldId="276"/>
            <ac:cxnSpMk id="3" creationId="{F8B72825-4C16-40B3-8EDA-17FFCC0E75AB}"/>
          </ac:cxnSpMkLst>
        </pc:cxnChg>
      </pc:sldChg>
      <pc:sldChg chg="new">
        <pc:chgData name="Claudia Corriveau" userId="S::clcor41@ulaval.ca::4b67f24c-f3b6-492b-87c5-596095b7337a" providerId="AD" clId="Web-{2BCB73E0-5B2A-175A-684A-C6F77DAD1831}" dt="2022-03-17T18:34:56.387" v="575"/>
        <pc:sldMkLst>
          <pc:docMk/>
          <pc:sldMk cId="1787717213" sldId="277"/>
        </pc:sldMkLst>
      </pc:sldChg>
      <pc:sldChg chg="modSp add">
        <pc:chgData name="Claudia Corriveau" userId="S::clcor41@ulaval.ca::4b67f24c-f3b6-492b-87c5-596095b7337a" providerId="AD" clId="Web-{2BCB73E0-5B2A-175A-684A-C6F77DAD1831}" dt="2022-03-17T18:54:01.497" v="897" actId="20577"/>
        <pc:sldMkLst>
          <pc:docMk/>
          <pc:sldMk cId="4228378513" sldId="278"/>
        </pc:sldMkLst>
        <pc:spChg chg="mod">
          <ac:chgData name="Claudia Corriveau" userId="S::clcor41@ulaval.ca::4b67f24c-f3b6-492b-87c5-596095b7337a" providerId="AD" clId="Web-{2BCB73E0-5B2A-175A-684A-C6F77DAD1831}" dt="2022-03-17T18:54:01.497" v="897" actId="20577"/>
          <ac:spMkLst>
            <pc:docMk/>
            <pc:sldMk cId="4228378513" sldId="278"/>
            <ac:spMk id="3" creationId="{D7F25C61-F379-E04F-9E8B-F2523C9B8A55}"/>
          </ac:spMkLst>
        </pc:spChg>
      </pc:sldChg>
      <pc:sldChg chg="addSp modSp add">
        <pc:chgData name="Claudia Corriveau" userId="S::clcor41@ulaval.ca::4b67f24c-f3b6-492b-87c5-596095b7337a" providerId="AD" clId="Web-{2BCB73E0-5B2A-175A-684A-C6F77DAD1831}" dt="2022-03-17T18:53:50.278" v="887" actId="1076"/>
        <pc:sldMkLst>
          <pc:docMk/>
          <pc:sldMk cId="1752443649" sldId="279"/>
        </pc:sldMkLst>
        <pc:spChg chg="mod">
          <ac:chgData name="Claudia Corriveau" userId="S::clcor41@ulaval.ca::4b67f24c-f3b6-492b-87c5-596095b7337a" providerId="AD" clId="Web-{2BCB73E0-5B2A-175A-684A-C6F77DAD1831}" dt="2022-03-17T18:37:16.874" v="593" actId="20577"/>
          <ac:spMkLst>
            <pc:docMk/>
            <pc:sldMk cId="1752443649" sldId="279"/>
            <ac:spMk id="3" creationId="{D7F25C61-F379-E04F-9E8B-F2523C9B8A55}"/>
          </ac:spMkLst>
        </pc:spChg>
        <pc:spChg chg="add mod">
          <ac:chgData name="Claudia Corriveau" userId="S::clcor41@ulaval.ca::4b67f24c-f3b6-492b-87c5-596095b7337a" providerId="AD" clId="Web-{2BCB73E0-5B2A-175A-684A-C6F77DAD1831}" dt="2022-03-17T18:53:50.278" v="887" actId="1076"/>
          <ac:spMkLst>
            <pc:docMk/>
            <pc:sldMk cId="1752443649" sldId="279"/>
            <ac:spMk id="5" creationId="{7A742ABF-E206-4579-99C1-6B89D735CDE1}"/>
          </ac:spMkLst>
        </pc:spChg>
      </pc:sldChg>
      <pc:sldChg chg="modSp add replId">
        <pc:chgData name="Claudia Corriveau" userId="S::clcor41@ulaval.ca::4b67f24c-f3b6-492b-87c5-596095b7337a" providerId="AD" clId="Web-{2BCB73E0-5B2A-175A-684A-C6F77DAD1831}" dt="2022-03-17T18:37:01.655" v="587" actId="20577"/>
        <pc:sldMkLst>
          <pc:docMk/>
          <pc:sldMk cId="4096482165" sldId="280"/>
        </pc:sldMkLst>
        <pc:spChg chg="mod">
          <ac:chgData name="Claudia Corriveau" userId="S::clcor41@ulaval.ca::4b67f24c-f3b6-492b-87c5-596095b7337a" providerId="AD" clId="Web-{2BCB73E0-5B2A-175A-684A-C6F77DAD1831}" dt="2022-03-17T18:37:01.655" v="587" actId="20577"/>
          <ac:spMkLst>
            <pc:docMk/>
            <pc:sldMk cId="4096482165" sldId="280"/>
            <ac:spMk id="3" creationId="{D7F25C61-F379-E04F-9E8B-F2523C9B8A55}"/>
          </ac:spMkLst>
        </pc:spChg>
      </pc:sldChg>
      <pc:sldChg chg="modSp add replId">
        <pc:chgData name="Claudia Corriveau" userId="S::clcor41@ulaval.ca::4b67f24c-f3b6-492b-87c5-596095b7337a" providerId="AD" clId="Web-{2BCB73E0-5B2A-175A-684A-C6F77DAD1831}" dt="2022-03-17T18:37:12.514" v="592" actId="20577"/>
        <pc:sldMkLst>
          <pc:docMk/>
          <pc:sldMk cId="3390839940" sldId="281"/>
        </pc:sldMkLst>
        <pc:spChg chg="mod">
          <ac:chgData name="Claudia Corriveau" userId="S::clcor41@ulaval.ca::4b67f24c-f3b6-492b-87c5-596095b7337a" providerId="AD" clId="Web-{2BCB73E0-5B2A-175A-684A-C6F77DAD1831}" dt="2022-03-17T18:37:12.514" v="592" actId="20577"/>
          <ac:spMkLst>
            <pc:docMk/>
            <pc:sldMk cId="3390839940" sldId="281"/>
            <ac:spMk id="3" creationId="{D7F25C61-F379-E04F-9E8B-F2523C9B8A55}"/>
          </ac:spMkLst>
        </pc:spChg>
      </pc:sldChg>
      <pc:sldChg chg="modSp new ord">
        <pc:chgData name="Claudia Corriveau" userId="S::clcor41@ulaval.ca::4b67f24c-f3b6-492b-87c5-596095b7337a" providerId="AD" clId="Web-{2BCB73E0-5B2A-175A-684A-C6F77DAD1831}" dt="2022-03-17T18:42:16.003" v="719"/>
        <pc:sldMkLst>
          <pc:docMk/>
          <pc:sldMk cId="3596901418" sldId="282"/>
        </pc:sldMkLst>
        <pc:spChg chg="mod">
          <ac:chgData name="Claudia Corriveau" userId="S::clcor41@ulaval.ca::4b67f24c-f3b6-492b-87c5-596095b7337a" providerId="AD" clId="Web-{2BCB73E0-5B2A-175A-684A-C6F77DAD1831}" dt="2022-03-17T18:41:44.049" v="704" actId="20577"/>
          <ac:spMkLst>
            <pc:docMk/>
            <pc:sldMk cId="3596901418" sldId="282"/>
            <ac:spMk id="2" creationId="{C8B3F05C-DB24-4AA2-9ACE-84411DA235CD}"/>
          </ac:spMkLst>
        </pc:spChg>
        <pc:spChg chg="mod">
          <ac:chgData name="Claudia Corriveau" userId="S::clcor41@ulaval.ca::4b67f24c-f3b6-492b-87c5-596095b7337a" providerId="AD" clId="Web-{2BCB73E0-5B2A-175A-684A-C6F77DAD1831}" dt="2022-03-17T18:42:15.925" v="718" actId="20577"/>
          <ac:spMkLst>
            <pc:docMk/>
            <pc:sldMk cId="3596901418" sldId="282"/>
            <ac:spMk id="3" creationId="{E21F4DE5-FC96-4D93-B100-ED5CD9BFC4B6}"/>
          </ac:spMkLst>
        </pc:spChg>
      </pc:sldChg>
      <pc:sldChg chg="modSp new">
        <pc:chgData name="Claudia Corriveau" userId="S::clcor41@ulaval.ca::4b67f24c-f3b6-492b-87c5-596095b7337a" providerId="AD" clId="Web-{2BCB73E0-5B2A-175A-684A-C6F77DAD1831}" dt="2022-03-17T18:44:06.411" v="726" actId="20577"/>
        <pc:sldMkLst>
          <pc:docMk/>
          <pc:sldMk cId="2134406458" sldId="283"/>
        </pc:sldMkLst>
        <pc:spChg chg="mod">
          <ac:chgData name="Claudia Corriveau" userId="S::clcor41@ulaval.ca::4b67f24c-f3b6-492b-87c5-596095b7337a" providerId="AD" clId="Web-{2BCB73E0-5B2A-175A-684A-C6F77DAD1831}" dt="2022-03-17T18:42:37.331" v="721" actId="20577"/>
          <ac:spMkLst>
            <pc:docMk/>
            <pc:sldMk cId="2134406458" sldId="283"/>
            <ac:spMk id="2" creationId="{188C180B-95E5-476F-BFD2-64E3B7F3C0D2}"/>
          </ac:spMkLst>
        </pc:spChg>
        <pc:spChg chg="mod">
          <ac:chgData name="Claudia Corriveau" userId="S::clcor41@ulaval.ca::4b67f24c-f3b6-492b-87c5-596095b7337a" providerId="AD" clId="Web-{2BCB73E0-5B2A-175A-684A-C6F77DAD1831}" dt="2022-03-17T18:44:06.411" v="726" actId="20577"/>
          <ac:spMkLst>
            <pc:docMk/>
            <pc:sldMk cId="2134406458" sldId="283"/>
            <ac:spMk id="3" creationId="{99997A6D-EEF5-465A-9DCD-8BC5D9A408BB}"/>
          </ac:spMkLst>
        </pc:spChg>
      </pc:sldChg>
      <pc:sldChg chg="addSp modSp new">
        <pc:chgData name="Claudia Corriveau" userId="S::clcor41@ulaval.ca::4b67f24c-f3b6-492b-87c5-596095b7337a" providerId="AD" clId="Web-{2BCB73E0-5B2A-175A-684A-C6F77DAD1831}" dt="2022-03-17T18:47:25.663" v="863"/>
        <pc:sldMkLst>
          <pc:docMk/>
          <pc:sldMk cId="3010203124" sldId="284"/>
        </pc:sldMkLst>
        <pc:spChg chg="mod">
          <ac:chgData name="Claudia Corriveau" userId="S::clcor41@ulaval.ca::4b67f24c-f3b6-492b-87c5-596095b7337a" providerId="AD" clId="Web-{2BCB73E0-5B2A-175A-684A-C6F77DAD1831}" dt="2022-03-17T18:46:05.350" v="773" actId="20577"/>
          <ac:spMkLst>
            <pc:docMk/>
            <pc:sldMk cId="3010203124" sldId="284"/>
            <ac:spMk id="2" creationId="{80B0B31E-DE76-4E8B-9148-46A7F3B9EE16}"/>
          </ac:spMkLst>
        </pc:spChg>
        <pc:spChg chg="mod">
          <ac:chgData name="Claudia Corriveau" userId="S::clcor41@ulaval.ca::4b67f24c-f3b6-492b-87c5-596095b7337a" providerId="AD" clId="Web-{2BCB73E0-5B2A-175A-684A-C6F77DAD1831}" dt="2022-03-17T18:47:09.491" v="862" actId="20577"/>
          <ac:spMkLst>
            <pc:docMk/>
            <pc:sldMk cId="3010203124" sldId="284"/>
            <ac:spMk id="4" creationId="{F78B37AB-3DEA-45D4-9017-97CEA1B19A17}"/>
          </ac:spMkLst>
        </pc:spChg>
        <pc:spChg chg="mod">
          <ac:chgData name="Claudia Corriveau" userId="S::clcor41@ulaval.ca::4b67f24c-f3b6-492b-87c5-596095b7337a" providerId="AD" clId="Web-{2BCB73E0-5B2A-175A-684A-C6F77DAD1831}" dt="2022-03-17T18:45:11.490" v="737"/>
          <ac:spMkLst>
            <pc:docMk/>
            <pc:sldMk cId="3010203124" sldId="284"/>
            <ac:spMk id="5" creationId="{0A911CC9-1C68-40F4-9138-4E5486A5DC2C}"/>
          </ac:spMkLst>
        </pc:spChg>
        <pc:spChg chg="mod">
          <ac:chgData name="Claudia Corriveau" userId="S::clcor41@ulaval.ca::4b67f24c-f3b6-492b-87c5-596095b7337a" providerId="AD" clId="Web-{2BCB73E0-5B2A-175A-684A-C6F77DAD1831}" dt="2022-03-17T18:45:46.365" v="757" actId="20577"/>
          <ac:spMkLst>
            <pc:docMk/>
            <pc:sldMk cId="3010203124" sldId="284"/>
            <ac:spMk id="6" creationId="{C621F20A-9A28-4186-8E4E-E83127BBD947}"/>
          </ac:spMkLst>
        </pc:spChg>
        <pc:spChg chg="add mod">
          <ac:chgData name="Claudia Corriveau" userId="S::clcor41@ulaval.ca::4b67f24c-f3b6-492b-87c5-596095b7337a" providerId="AD" clId="Web-{2BCB73E0-5B2A-175A-684A-C6F77DAD1831}" dt="2022-03-17T18:45:58.178" v="772" actId="20577"/>
          <ac:spMkLst>
            <pc:docMk/>
            <pc:sldMk cId="3010203124" sldId="284"/>
            <ac:spMk id="8" creationId="{724FE859-0F8C-47E6-B94E-6478C7158CC1}"/>
          </ac:spMkLst>
        </pc:spChg>
        <pc:spChg chg="add">
          <ac:chgData name="Claudia Corriveau" userId="S::clcor41@ulaval.ca::4b67f24c-f3b6-492b-87c5-596095b7337a" providerId="AD" clId="Web-{2BCB73E0-5B2A-175A-684A-C6F77DAD1831}" dt="2022-03-17T18:47:25.663" v="863"/>
          <ac:spMkLst>
            <pc:docMk/>
            <pc:sldMk cId="3010203124" sldId="284"/>
            <ac:spMk id="10" creationId="{EFEA8A8B-4658-445B-B568-5F354A28FD77}"/>
          </ac:spMkLst>
        </pc:spChg>
      </pc:sldChg>
      <pc:sldChg chg="modSp new">
        <pc:chgData name="Claudia Corriveau" userId="S::clcor41@ulaval.ca::4b67f24c-f3b6-492b-87c5-596095b7337a" providerId="AD" clId="Web-{2BCB73E0-5B2A-175A-684A-C6F77DAD1831}" dt="2022-03-17T18:52:11.386" v="881" actId="20577"/>
        <pc:sldMkLst>
          <pc:docMk/>
          <pc:sldMk cId="304265336" sldId="285"/>
        </pc:sldMkLst>
        <pc:spChg chg="mod">
          <ac:chgData name="Claudia Corriveau" userId="S::clcor41@ulaval.ca::4b67f24c-f3b6-492b-87c5-596095b7337a" providerId="AD" clId="Web-{2BCB73E0-5B2A-175A-684A-C6F77DAD1831}" dt="2022-03-17T18:51:35.417" v="874" actId="20577"/>
          <ac:spMkLst>
            <pc:docMk/>
            <pc:sldMk cId="304265336" sldId="285"/>
            <ac:spMk id="2" creationId="{B7D64938-5327-4181-8F31-F01BDA786C02}"/>
          </ac:spMkLst>
        </pc:spChg>
        <pc:spChg chg="mod">
          <ac:chgData name="Claudia Corriveau" userId="S::clcor41@ulaval.ca::4b67f24c-f3b6-492b-87c5-596095b7337a" providerId="AD" clId="Web-{2BCB73E0-5B2A-175A-684A-C6F77DAD1831}" dt="2022-03-17T18:52:11.386" v="881" actId="20577"/>
          <ac:spMkLst>
            <pc:docMk/>
            <pc:sldMk cId="304265336" sldId="285"/>
            <ac:spMk id="3" creationId="{B010CC12-0C19-44C9-BAA2-85093C73AC1A}"/>
          </ac:spMkLst>
        </pc:spChg>
      </pc:sldChg>
      <pc:sldChg chg="modSp new">
        <pc:chgData name="Claudia Corriveau" userId="S::clcor41@ulaval.ca::4b67f24c-f3b6-492b-87c5-596095b7337a" providerId="AD" clId="Web-{2BCB73E0-5B2A-175A-684A-C6F77DAD1831}" dt="2022-03-17T18:50:15.931" v="872" actId="20577"/>
        <pc:sldMkLst>
          <pc:docMk/>
          <pc:sldMk cId="402923280" sldId="286"/>
        </pc:sldMkLst>
        <pc:spChg chg="mod">
          <ac:chgData name="Claudia Corriveau" userId="S::clcor41@ulaval.ca::4b67f24c-f3b6-492b-87c5-596095b7337a" providerId="AD" clId="Web-{2BCB73E0-5B2A-175A-684A-C6F77DAD1831}" dt="2022-03-17T18:50:01.416" v="870" actId="20577"/>
          <ac:spMkLst>
            <pc:docMk/>
            <pc:sldMk cId="402923280" sldId="286"/>
            <ac:spMk id="2" creationId="{44D2B727-AF53-471C-88AB-107B14EBBF71}"/>
          </ac:spMkLst>
        </pc:spChg>
        <pc:spChg chg="mod">
          <ac:chgData name="Claudia Corriveau" userId="S::clcor41@ulaval.ca::4b67f24c-f3b6-492b-87c5-596095b7337a" providerId="AD" clId="Web-{2BCB73E0-5B2A-175A-684A-C6F77DAD1831}" dt="2022-03-17T18:50:15.931" v="872" actId="20577"/>
          <ac:spMkLst>
            <pc:docMk/>
            <pc:sldMk cId="402923280" sldId="286"/>
            <ac:spMk id="3" creationId="{06C68C36-9A9E-4DC1-AE70-3E74E62505DE}"/>
          </ac:spMkLst>
        </pc:spChg>
      </pc:sldChg>
    </pc:docChg>
  </pc:docChgLst>
  <pc:docChgLst>
    <pc:chgData name="Doris Jeannotte" userId="S::dojea18@ulaval.ca::461dc56e-c17f-4bc4-9340-1e8e2ed85c9d" providerId="AD" clId="Web-{84A7380C-844A-968D-0F7D-A45F6CABA806}"/>
    <pc:docChg chg="modSld">
      <pc:chgData name="Doris Jeannotte" userId="S::dojea18@ulaval.ca::461dc56e-c17f-4bc4-9340-1e8e2ed85c9d" providerId="AD" clId="Web-{84A7380C-844A-968D-0F7D-A45F6CABA806}" dt="2022-03-15T20:18:18.254" v="52" actId="20577"/>
      <pc:docMkLst>
        <pc:docMk/>
      </pc:docMkLst>
      <pc:sldChg chg="modSp">
        <pc:chgData name="Doris Jeannotte" userId="S::dojea18@ulaval.ca::461dc56e-c17f-4bc4-9340-1e8e2ed85c9d" providerId="AD" clId="Web-{84A7380C-844A-968D-0F7D-A45F6CABA806}" dt="2022-03-15T20:15:31.642" v="6" actId="20577"/>
        <pc:sldMkLst>
          <pc:docMk/>
          <pc:sldMk cId="3637185556" sldId="267"/>
        </pc:sldMkLst>
        <pc:spChg chg="mod">
          <ac:chgData name="Doris Jeannotte" userId="S::dojea18@ulaval.ca::461dc56e-c17f-4bc4-9340-1e8e2ed85c9d" providerId="AD" clId="Web-{84A7380C-844A-968D-0F7D-A45F6CABA806}" dt="2022-03-15T20:15:03.517" v="3" actId="14100"/>
          <ac:spMkLst>
            <pc:docMk/>
            <pc:sldMk cId="3637185556" sldId="267"/>
            <ac:spMk id="3" creationId="{E5361F60-36B9-7E49-ABC8-72C7EBF80EF3}"/>
          </ac:spMkLst>
        </pc:spChg>
        <pc:spChg chg="mod">
          <ac:chgData name="Doris Jeannotte" userId="S::dojea18@ulaval.ca::461dc56e-c17f-4bc4-9340-1e8e2ed85c9d" providerId="AD" clId="Web-{84A7380C-844A-968D-0F7D-A45F6CABA806}" dt="2022-03-15T20:15:31.642" v="6" actId="20577"/>
          <ac:spMkLst>
            <pc:docMk/>
            <pc:sldMk cId="3637185556" sldId="267"/>
            <ac:spMk id="4" creationId="{2A672823-6A01-4DF9-BD48-688A0AE54049}"/>
          </ac:spMkLst>
        </pc:spChg>
      </pc:sldChg>
      <pc:sldChg chg="modSp">
        <pc:chgData name="Doris Jeannotte" userId="S::dojea18@ulaval.ca::461dc56e-c17f-4bc4-9340-1e8e2ed85c9d" providerId="AD" clId="Web-{84A7380C-844A-968D-0F7D-A45F6CABA806}" dt="2022-03-15T20:18:18.254" v="52" actId="20577"/>
        <pc:sldMkLst>
          <pc:docMk/>
          <pc:sldMk cId="2057113239" sldId="271"/>
        </pc:sldMkLst>
        <pc:spChg chg="mod">
          <ac:chgData name="Doris Jeannotte" userId="S::dojea18@ulaval.ca::461dc56e-c17f-4bc4-9340-1e8e2ed85c9d" providerId="AD" clId="Web-{84A7380C-844A-968D-0F7D-A45F6CABA806}" dt="2022-03-15T20:18:18.254" v="52" actId="20577"/>
          <ac:spMkLst>
            <pc:docMk/>
            <pc:sldMk cId="2057113239" sldId="271"/>
            <ac:spMk id="6" creationId="{DBD3C6F7-662B-4614-AC4D-93205F86013A}"/>
          </ac:spMkLst>
        </pc:spChg>
      </pc:sldChg>
    </pc:docChg>
  </pc:docChgLst>
  <pc:docChgLst>
    <pc:chgData name="Claudia Corriveau" userId="4b67f24c-f3b6-492b-87c5-596095b7337a" providerId="ADAL" clId="{D4AB8B0C-8F85-0545-991C-BB272B4C613D}"/>
    <pc:docChg chg="undo custSel addSld delSld modSld">
      <pc:chgData name="Claudia Corriveau" userId="4b67f24c-f3b6-492b-87c5-596095b7337a" providerId="ADAL" clId="{D4AB8B0C-8F85-0545-991C-BB272B4C613D}" dt="2022-03-14T20:17:28.491" v="2001" actId="20577"/>
      <pc:docMkLst>
        <pc:docMk/>
      </pc:docMkLst>
      <pc:sldChg chg="addSp delSp modSp mod">
        <pc:chgData name="Claudia Corriveau" userId="4b67f24c-f3b6-492b-87c5-596095b7337a" providerId="ADAL" clId="{D4AB8B0C-8F85-0545-991C-BB272B4C613D}" dt="2022-03-07T18:42:18.274" v="131" actId="1076"/>
        <pc:sldMkLst>
          <pc:docMk/>
          <pc:sldMk cId="825567136" sldId="256"/>
        </pc:sldMkLst>
        <pc:spChg chg="mod ord">
          <ac:chgData name="Claudia Corriveau" userId="4b67f24c-f3b6-492b-87c5-596095b7337a" providerId="ADAL" clId="{D4AB8B0C-8F85-0545-991C-BB272B4C613D}" dt="2022-03-07T18:42:06.743" v="129" actId="26606"/>
          <ac:spMkLst>
            <pc:docMk/>
            <pc:sldMk cId="825567136" sldId="256"/>
            <ac:spMk id="2" creationId="{59A4E97C-BFEA-C441-99F6-51CAD5D3E1FB}"/>
          </ac:spMkLst>
        </pc:spChg>
        <pc:spChg chg="mod ord">
          <ac:chgData name="Claudia Corriveau" userId="4b67f24c-f3b6-492b-87c5-596095b7337a" providerId="ADAL" clId="{D4AB8B0C-8F85-0545-991C-BB272B4C613D}" dt="2022-03-07T18:42:06.743" v="129" actId="26606"/>
          <ac:spMkLst>
            <pc:docMk/>
            <pc:sldMk cId="825567136" sldId="256"/>
            <ac:spMk id="3" creationId="{BAEF89B0-DB53-FB48-A445-AA7A8EF0F9E6}"/>
          </ac:spMkLst>
        </pc:spChg>
        <pc:spChg chg="add del">
          <ac:chgData name="Claudia Corriveau" userId="4b67f24c-f3b6-492b-87c5-596095b7337a" providerId="ADAL" clId="{D4AB8B0C-8F85-0545-991C-BB272B4C613D}" dt="2022-03-07T18:42:06.743" v="129" actId="26606"/>
          <ac:spMkLst>
            <pc:docMk/>
            <pc:sldMk cId="825567136" sldId="256"/>
            <ac:spMk id="13" creationId="{EE04B5EB-F158-4507-90DD-BD23620C7CC9}"/>
          </ac:spMkLst>
        </pc:spChg>
        <pc:spChg chg="add del">
          <ac:chgData name="Claudia Corriveau" userId="4b67f24c-f3b6-492b-87c5-596095b7337a" providerId="ADAL" clId="{D4AB8B0C-8F85-0545-991C-BB272B4C613D}" dt="2022-03-07T18:42:06.743" v="129" actId="26606"/>
          <ac:spMkLst>
            <pc:docMk/>
            <pc:sldMk cId="825567136" sldId="256"/>
            <ac:spMk id="14" creationId="{19D32F93-50AC-4C46-A5DB-291C60DDB7BD}"/>
          </ac:spMkLst>
        </pc:spChg>
        <pc:spChg chg="add del">
          <ac:chgData name="Claudia Corriveau" userId="4b67f24c-f3b6-492b-87c5-596095b7337a" providerId="ADAL" clId="{D4AB8B0C-8F85-0545-991C-BB272B4C613D}" dt="2022-03-07T18:42:06.743" v="129" actId="26606"/>
          <ac:spMkLst>
            <pc:docMk/>
            <pc:sldMk cId="825567136" sldId="256"/>
            <ac:spMk id="15" creationId="{827DC2C4-B485-428A-BF4A-472D2967F47F}"/>
          </ac:spMkLst>
        </pc:spChg>
        <pc:spChg chg="add del">
          <ac:chgData name="Claudia Corriveau" userId="4b67f24c-f3b6-492b-87c5-596095b7337a" providerId="ADAL" clId="{D4AB8B0C-8F85-0545-991C-BB272B4C613D}" dt="2022-03-07T18:42:06.743" v="129" actId="26606"/>
          <ac:spMkLst>
            <pc:docMk/>
            <pc:sldMk cId="825567136" sldId="256"/>
            <ac:spMk id="77" creationId="{CDA1A2E9-63FE-408D-A803-8E306ECAB4B3}"/>
          </ac:spMkLst>
        </pc:spChg>
        <pc:spChg chg="add del">
          <ac:chgData name="Claudia Corriveau" userId="4b67f24c-f3b6-492b-87c5-596095b7337a" providerId="ADAL" clId="{D4AB8B0C-8F85-0545-991C-BB272B4C613D}" dt="2022-03-07T18:42:06.743" v="129" actId="26606"/>
          <ac:spMkLst>
            <pc:docMk/>
            <pc:sldMk cId="825567136" sldId="256"/>
            <ac:spMk id="79" creationId="{FBE9F90C-C163-435B-9A68-D15C92D1CF2B}"/>
          </ac:spMkLst>
        </pc:spChg>
        <pc:spChg chg="add del">
          <ac:chgData name="Claudia Corriveau" userId="4b67f24c-f3b6-492b-87c5-596095b7337a" providerId="ADAL" clId="{D4AB8B0C-8F85-0545-991C-BB272B4C613D}" dt="2022-03-07T18:42:06.743" v="129" actId="26606"/>
          <ac:spMkLst>
            <pc:docMk/>
            <pc:sldMk cId="825567136" sldId="256"/>
            <ac:spMk id="81" creationId="{2C910467-8185-45DD-B8A2-A88DF20DF6E0}"/>
          </ac:spMkLst>
        </pc:spChg>
        <pc:spChg chg="add del">
          <ac:chgData name="Claudia Corriveau" userId="4b67f24c-f3b6-492b-87c5-596095b7337a" providerId="ADAL" clId="{D4AB8B0C-8F85-0545-991C-BB272B4C613D}" dt="2022-03-07T18:42:06.743" v="129" actId="26606"/>
          <ac:spMkLst>
            <pc:docMk/>
            <pc:sldMk cId="825567136" sldId="256"/>
            <ac:spMk id="83" creationId="{1A882A9F-F4E9-4E23-8F0B-20B5DF42EAA9}"/>
          </ac:spMkLst>
        </pc:spChg>
        <pc:grpChg chg="add del mod">
          <ac:chgData name="Claudia Corriveau" userId="4b67f24c-f3b6-492b-87c5-596095b7337a" providerId="ADAL" clId="{D4AB8B0C-8F85-0545-991C-BB272B4C613D}" dt="2022-03-07T18:40:26.500" v="78" actId="478"/>
          <ac:grpSpMkLst>
            <pc:docMk/>
            <pc:sldMk cId="825567136" sldId="256"/>
            <ac:grpSpMk id="6" creationId="{A9829849-BED4-764B-8825-F51B2C039D51}"/>
          </ac:grpSpMkLst>
        </pc:grpChg>
        <pc:picChg chg="mod">
          <ac:chgData name="Claudia Corriveau" userId="4b67f24c-f3b6-492b-87c5-596095b7337a" providerId="ADAL" clId="{D4AB8B0C-8F85-0545-991C-BB272B4C613D}" dt="2022-03-07T18:42:06.743" v="129" actId="26606"/>
          <ac:picMkLst>
            <pc:docMk/>
            <pc:sldMk cId="825567136" sldId="256"/>
            <ac:picMk id="4" creationId="{03AAEE91-EE0D-1740-8F9A-BF99B295D12D}"/>
          </ac:picMkLst>
        </pc:picChg>
        <pc:picChg chg="add del mod topLvl modCrop">
          <ac:chgData name="Claudia Corriveau" userId="4b67f24c-f3b6-492b-87c5-596095b7337a" providerId="ADAL" clId="{D4AB8B0C-8F85-0545-991C-BB272B4C613D}" dt="2022-03-07T18:40:26.500" v="78" actId="478"/>
          <ac:picMkLst>
            <pc:docMk/>
            <pc:sldMk cId="825567136" sldId="256"/>
            <ac:picMk id="5" creationId="{E182EEB6-0E06-2B44-BF1F-B55CBFA955D5}"/>
          </ac:picMkLst>
        </pc:picChg>
        <pc:picChg chg="add mod ord">
          <ac:chgData name="Claudia Corriveau" userId="4b67f24c-f3b6-492b-87c5-596095b7337a" providerId="ADAL" clId="{D4AB8B0C-8F85-0545-991C-BB272B4C613D}" dt="2022-03-07T18:42:18.274" v="131" actId="1076"/>
          <ac:picMkLst>
            <pc:docMk/>
            <pc:sldMk cId="825567136" sldId="256"/>
            <ac:picMk id="7" creationId="{1F4C9213-9E58-7B43-80DB-1F3821DB5E2C}"/>
          </ac:picMkLst>
        </pc:picChg>
        <pc:picChg chg="mod">
          <ac:chgData name="Claudia Corriveau" userId="4b67f24c-f3b6-492b-87c5-596095b7337a" providerId="ADAL" clId="{D4AB8B0C-8F85-0545-991C-BB272B4C613D}" dt="2022-03-07T18:42:06.743" v="129" actId="26606"/>
          <ac:picMkLst>
            <pc:docMk/>
            <pc:sldMk cId="825567136" sldId="256"/>
            <ac:picMk id="10" creationId="{480FA23F-3C20-4F47-931D-3A9D6505E9A0}"/>
          </ac:picMkLst>
        </pc:picChg>
        <pc:picChg chg="mod ord">
          <ac:chgData name="Claudia Corriveau" userId="4b67f24c-f3b6-492b-87c5-596095b7337a" providerId="ADAL" clId="{D4AB8B0C-8F85-0545-991C-BB272B4C613D}" dt="2022-03-07T18:42:06.743" v="129" actId="26606"/>
          <ac:picMkLst>
            <pc:docMk/>
            <pc:sldMk cId="825567136" sldId="256"/>
            <ac:picMk id="16" creationId="{0F2E07FD-117A-F84E-8BEE-0E76A150C907}"/>
          </ac:picMkLst>
        </pc:picChg>
        <pc:picChg chg="add del mod topLvl modCrop">
          <ac:chgData name="Claudia Corriveau" userId="4b67f24c-f3b6-492b-87c5-596095b7337a" providerId="ADAL" clId="{D4AB8B0C-8F85-0545-991C-BB272B4C613D}" dt="2022-03-07T18:40:39.056" v="81" actId="21"/>
          <ac:picMkLst>
            <pc:docMk/>
            <pc:sldMk cId="825567136" sldId="256"/>
            <ac:picMk id="17" creationId="{28E5CE68-B1B9-A846-B889-29BA213D17BB}"/>
          </ac:picMkLst>
        </pc:picChg>
        <pc:picChg chg="mod ord">
          <ac:chgData name="Claudia Corriveau" userId="4b67f24c-f3b6-492b-87c5-596095b7337a" providerId="ADAL" clId="{D4AB8B0C-8F85-0545-991C-BB272B4C613D}" dt="2022-03-07T18:42:06.743" v="129" actId="26606"/>
          <ac:picMkLst>
            <pc:docMk/>
            <pc:sldMk cId="825567136" sldId="256"/>
            <ac:picMk id="1028" creationId="{0333AFEC-5448-A34B-8BC1-9DF1A85CA498}"/>
          </ac:picMkLst>
        </pc:picChg>
        <pc:picChg chg="mod">
          <ac:chgData name="Claudia Corriveau" userId="4b67f24c-f3b6-492b-87c5-596095b7337a" providerId="ADAL" clId="{D4AB8B0C-8F85-0545-991C-BB272B4C613D}" dt="2022-03-07T18:42:06.743" v="129" actId="26606"/>
          <ac:picMkLst>
            <pc:docMk/>
            <pc:sldMk cId="825567136" sldId="256"/>
            <ac:picMk id="1032" creationId="{FF54658C-319D-094D-8BF1-2B0142437E06}"/>
          </ac:picMkLst>
        </pc:picChg>
      </pc:sldChg>
      <pc:sldChg chg="addSp delSp modSp mod">
        <pc:chgData name="Claudia Corriveau" userId="4b67f24c-f3b6-492b-87c5-596095b7337a" providerId="ADAL" clId="{D4AB8B0C-8F85-0545-991C-BB272B4C613D}" dt="2022-03-07T18:54:51.853" v="412" actId="1038"/>
        <pc:sldMkLst>
          <pc:docMk/>
          <pc:sldMk cId="510977201" sldId="257"/>
        </pc:sldMkLst>
        <pc:spChg chg="mod">
          <ac:chgData name="Claudia Corriveau" userId="4b67f24c-f3b6-492b-87c5-596095b7337a" providerId="ADAL" clId="{D4AB8B0C-8F85-0545-991C-BB272B4C613D}" dt="2022-03-07T18:45:30.483" v="188" actId="26606"/>
          <ac:spMkLst>
            <pc:docMk/>
            <pc:sldMk cId="510977201" sldId="257"/>
            <ac:spMk id="2" creationId="{65346DD8-BAE0-1E41-AEF6-C23E9B8C5EBB}"/>
          </ac:spMkLst>
        </pc:spChg>
        <pc:spChg chg="mod">
          <ac:chgData name="Claudia Corriveau" userId="4b67f24c-f3b6-492b-87c5-596095b7337a" providerId="ADAL" clId="{D4AB8B0C-8F85-0545-991C-BB272B4C613D}" dt="2022-03-07T18:47:09.002" v="228" actId="1038"/>
          <ac:spMkLst>
            <pc:docMk/>
            <pc:sldMk cId="510977201" sldId="257"/>
            <ac:spMk id="3" creationId="{D7F25C61-F379-E04F-9E8B-F2523C9B8A55}"/>
          </ac:spMkLst>
        </pc:spChg>
        <pc:spChg chg="add mod">
          <ac:chgData name="Claudia Corriveau" userId="4b67f24c-f3b6-492b-87c5-596095b7337a" providerId="ADAL" clId="{D4AB8B0C-8F85-0545-991C-BB272B4C613D}" dt="2022-03-07T18:46:35.502" v="207" actId="208"/>
          <ac:spMkLst>
            <pc:docMk/>
            <pc:sldMk cId="510977201" sldId="257"/>
            <ac:spMk id="4" creationId="{B1EFCCD4-CEB4-044C-B297-CEFE93194D6D}"/>
          </ac:spMkLst>
        </pc:spChg>
        <pc:spChg chg="add del mod">
          <ac:chgData name="Claudia Corriveau" userId="4b67f24c-f3b6-492b-87c5-596095b7337a" providerId="ADAL" clId="{D4AB8B0C-8F85-0545-991C-BB272B4C613D}" dt="2022-03-07T18:45:57.707" v="195" actId="478"/>
          <ac:spMkLst>
            <pc:docMk/>
            <pc:sldMk cId="510977201" sldId="257"/>
            <ac:spMk id="10" creationId="{A53DBF75-81DD-9E44-95B8-FF44FFCAB764}"/>
          </ac:spMkLst>
        </pc:spChg>
        <pc:spChg chg="add mod">
          <ac:chgData name="Claudia Corriveau" userId="4b67f24c-f3b6-492b-87c5-596095b7337a" providerId="ADAL" clId="{D4AB8B0C-8F85-0545-991C-BB272B4C613D}" dt="2022-03-07T18:46:35.502" v="207" actId="208"/>
          <ac:spMkLst>
            <pc:docMk/>
            <pc:sldMk cId="510977201" sldId="257"/>
            <ac:spMk id="12" creationId="{0F598557-13F4-C54E-99DF-1FBC8F071566}"/>
          </ac:spMkLst>
        </pc:spChg>
        <pc:spChg chg="add mod">
          <ac:chgData name="Claudia Corriveau" userId="4b67f24c-f3b6-492b-87c5-596095b7337a" providerId="ADAL" clId="{D4AB8B0C-8F85-0545-991C-BB272B4C613D}" dt="2022-03-07T18:54:51.853" v="412" actId="1038"/>
          <ac:spMkLst>
            <pc:docMk/>
            <pc:sldMk cId="510977201" sldId="257"/>
            <ac:spMk id="13" creationId="{2F65991E-340D-C84E-B48A-7CC4589CC2E2}"/>
          </ac:spMkLst>
        </pc:spChg>
        <pc:spChg chg="del">
          <ac:chgData name="Claudia Corriveau" userId="4b67f24c-f3b6-492b-87c5-596095b7337a" providerId="ADAL" clId="{D4AB8B0C-8F85-0545-991C-BB272B4C613D}" dt="2022-03-07T18:45:30.483" v="188" actId="26606"/>
          <ac:spMkLst>
            <pc:docMk/>
            <pc:sldMk cId="510977201" sldId="257"/>
            <ac:spMk id="26" creationId="{1BB867FF-FC45-48F7-8104-F89BE54909F1}"/>
          </ac:spMkLst>
        </pc:spChg>
        <pc:spChg chg="del">
          <ac:chgData name="Claudia Corriveau" userId="4b67f24c-f3b6-492b-87c5-596095b7337a" providerId="ADAL" clId="{D4AB8B0C-8F85-0545-991C-BB272B4C613D}" dt="2022-03-07T18:45:30.483" v="188" actId="26606"/>
          <ac:spMkLst>
            <pc:docMk/>
            <pc:sldMk cId="510977201" sldId="257"/>
            <ac:spMk id="27" creationId="{8BB56887-D0D5-4F0C-9E19-7247EB83C8B7}"/>
          </ac:spMkLst>
        </pc:spChg>
        <pc:spChg chg="del">
          <ac:chgData name="Claudia Corriveau" userId="4b67f24c-f3b6-492b-87c5-596095b7337a" providerId="ADAL" clId="{D4AB8B0C-8F85-0545-991C-BB272B4C613D}" dt="2022-03-07T18:45:30.483" v="188" actId="26606"/>
          <ac:spMkLst>
            <pc:docMk/>
            <pc:sldMk cId="510977201" sldId="257"/>
            <ac:spMk id="28" creationId="{081E4A58-353D-44AE-B2FC-2A74E2E400F7}"/>
          </ac:spMkLst>
        </pc:spChg>
        <pc:spChg chg="add">
          <ac:chgData name="Claudia Corriveau" userId="4b67f24c-f3b6-492b-87c5-596095b7337a" providerId="ADAL" clId="{D4AB8B0C-8F85-0545-991C-BB272B4C613D}" dt="2022-03-07T18:45:30.483" v="188" actId="26606"/>
          <ac:spMkLst>
            <pc:docMk/>
            <pc:sldMk cId="510977201" sldId="257"/>
            <ac:spMk id="33" creationId="{907EF6B7-1338-4443-8C46-6A318D952DFD}"/>
          </ac:spMkLst>
        </pc:spChg>
        <pc:spChg chg="add">
          <ac:chgData name="Claudia Corriveau" userId="4b67f24c-f3b6-492b-87c5-596095b7337a" providerId="ADAL" clId="{D4AB8B0C-8F85-0545-991C-BB272B4C613D}" dt="2022-03-07T18:45:30.483" v="188" actId="26606"/>
          <ac:spMkLst>
            <pc:docMk/>
            <pc:sldMk cId="510977201" sldId="257"/>
            <ac:spMk id="35" creationId="{DAAE4CDD-124C-4DCF-9584-B6033B545DD5}"/>
          </ac:spMkLst>
        </pc:spChg>
        <pc:spChg chg="add">
          <ac:chgData name="Claudia Corriveau" userId="4b67f24c-f3b6-492b-87c5-596095b7337a" providerId="ADAL" clId="{D4AB8B0C-8F85-0545-991C-BB272B4C613D}" dt="2022-03-07T18:45:30.483" v="188" actId="26606"/>
          <ac:spMkLst>
            <pc:docMk/>
            <pc:sldMk cId="510977201" sldId="257"/>
            <ac:spMk id="37" creationId="{081E4A58-353D-44AE-B2FC-2A74E2E400F7}"/>
          </ac:spMkLst>
        </pc:spChg>
      </pc:sldChg>
      <pc:sldChg chg="addSp delSp modSp mod">
        <pc:chgData name="Claudia Corriveau" userId="4b67f24c-f3b6-492b-87c5-596095b7337a" providerId="ADAL" clId="{D4AB8B0C-8F85-0545-991C-BB272B4C613D}" dt="2022-03-07T18:41:05.915" v="87" actId="166"/>
        <pc:sldMkLst>
          <pc:docMk/>
          <pc:sldMk cId="2633090465" sldId="258"/>
        </pc:sldMkLst>
        <pc:spChg chg="add mod">
          <ac:chgData name="Claudia Corriveau" userId="4b67f24c-f3b6-492b-87c5-596095b7337a" providerId="ADAL" clId="{D4AB8B0C-8F85-0545-991C-BB272B4C613D}" dt="2022-03-07T18:30:20.166" v="22" actId="1038"/>
          <ac:spMkLst>
            <pc:docMk/>
            <pc:sldMk cId="2633090465" sldId="258"/>
            <ac:spMk id="2" creationId="{48623471-E77C-D444-9949-AA0D425FBC65}"/>
          </ac:spMkLst>
        </pc:spChg>
        <pc:spChg chg="add del mod">
          <ac:chgData name="Claudia Corriveau" userId="4b67f24c-f3b6-492b-87c5-596095b7337a" providerId="ADAL" clId="{D4AB8B0C-8F85-0545-991C-BB272B4C613D}" dt="2022-03-07T18:31:26.908" v="63" actId="478"/>
          <ac:spMkLst>
            <pc:docMk/>
            <pc:sldMk cId="2633090465" sldId="258"/>
            <ac:spMk id="6" creationId="{55CA44CF-5480-9348-949A-B91AB790D1A3}"/>
          </ac:spMkLst>
        </pc:spChg>
        <pc:spChg chg="mod">
          <ac:chgData name="Claudia Corriveau" userId="4b67f24c-f3b6-492b-87c5-596095b7337a" providerId="ADAL" clId="{D4AB8B0C-8F85-0545-991C-BB272B4C613D}" dt="2022-03-07T18:30:26.818" v="24" actId="1037"/>
          <ac:spMkLst>
            <pc:docMk/>
            <pc:sldMk cId="2633090465" sldId="258"/>
            <ac:spMk id="30" creationId="{81B51165-5D17-1F46-9751-51B51CD18AB8}"/>
          </ac:spMkLst>
        </pc:spChg>
        <pc:graphicFrameChg chg="add mod">
          <ac:chgData name="Claudia Corriveau" userId="4b67f24c-f3b6-492b-87c5-596095b7337a" providerId="ADAL" clId="{D4AB8B0C-8F85-0545-991C-BB272B4C613D}" dt="2022-03-07T18:31:45.801" v="65" actId="20577"/>
          <ac:graphicFrameMkLst>
            <pc:docMk/>
            <pc:sldMk cId="2633090465" sldId="258"/>
            <ac:graphicFrameMk id="10" creationId="{CDEC4886-53A3-6A4C-8D84-3F3826AC4402}"/>
          </ac:graphicFrameMkLst>
        </pc:graphicFrameChg>
        <pc:graphicFrameChg chg="del mod">
          <ac:chgData name="Claudia Corriveau" userId="4b67f24c-f3b6-492b-87c5-596095b7337a" providerId="ADAL" clId="{D4AB8B0C-8F85-0545-991C-BB272B4C613D}" dt="2022-03-07T18:31:09.295" v="41" actId="478"/>
          <ac:graphicFrameMkLst>
            <pc:docMk/>
            <pc:sldMk cId="2633090465" sldId="258"/>
            <ac:graphicFrameMk id="31" creationId="{57FDD8C9-047F-4FDD-BFAC-E0D8AADDC800}"/>
          </ac:graphicFrameMkLst>
        </pc:graphicFrameChg>
        <pc:picChg chg="mod">
          <ac:chgData name="Claudia Corriveau" userId="4b67f24c-f3b6-492b-87c5-596095b7337a" providerId="ADAL" clId="{D4AB8B0C-8F85-0545-991C-BB272B4C613D}" dt="2022-03-07T18:41:05.915" v="87" actId="166"/>
          <ac:picMkLst>
            <pc:docMk/>
            <pc:sldMk cId="2633090465" sldId="258"/>
            <ac:picMk id="5" creationId="{C4B8096F-E67E-E54F-AB90-2817B64DA5A3}"/>
          </ac:picMkLst>
        </pc:picChg>
        <pc:picChg chg="add mod">
          <ac:chgData name="Claudia Corriveau" userId="4b67f24c-f3b6-492b-87c5-596095b7337a" providerId="ADAL" clId="{D4AB8B0C-8F85-0545-991C-BB272B4C613D}" dt="2022-03-07T18:41:01.233" v="86" actId="1076"/>
          <ac:picMkLst>
            <pc:docMk/>
            <pc:sldMk cId="2633090465" sldId="258"/>
            <ac:picMk id="13" creationId="{7EDF6700-DE38-5D4C-A026-89E18E903650}"/>
          </ac:picMkLst>
        </pc:picChg>
      </pc:sldChg>
      <pc:sldChg chg="addSp modSp mod">
        <pc:chgData name="Claudia Corriveau" userId="4b67f24c-f3b6-492b-87c5-596095b7337a" providerId="ADAL" clId="{D4AB8B0C-8F85-0545-991C-BB272B4C613D}" dt="2022-03-11T16:21:31.080" v="504" actId="20577"/>
        <pc:sldMkLst>
          <pc:docMk/>
          <pc:sldMk cId="2372151890" sldId="259"/>
        </pc:sldMkLst>
        <pc:spChg chg="mod">
          <ac:chgData name="Claudia Corriveau" userId="4b67f24c-f3b6-492b-87c5-596095b7337a" providerId="ADAL" clId="{D4AB8B0C-8F85-0545-991C-BB272B4C613D}" dt="2022-03-11T16:21:31.080" v="504" actId="20577"/>
          <ac:spMkLst>
            <pc:docMk/>
            <pc:sldMk cId="2372151890" sldId="259"/>
            <ac:spMk id="2" creationId="{AEAA0396-A94D-1E4F-ABC6-0ED538F3E942}"/>
          </ac:spMkLst>
        </pc:spChg>
        <pc:spChg chg="add mod">
          <ac:chgData name="Claudia Corriveau" userId="4b67f24c-f3b6-492b-87c5-596095b7337a" providerId="ADAL" clId="{D4AB8B0C-8F85-0545-991C-BB272B4C613D}" dt="2022-03-07T18:45:12.732" v="187" actId="1076"/>
          <ac:spMkLst>
            <pc:docMk/>
            <pc:sldMk cId="2372151890" sldId="259"/>
            <ac:spMk id="3" creationId="{44FEBEF1-244F-9346-B3F6-F054AAB9FC0C}"/>
          </ac:spMkLst>
        </pc:spChg>
        <pc:spChg chg="add mod">
          <ac:chgData name="Claudia Corriveau" userId="4b67f24c-f3b6-492b-87c5-596095b7337a" providerId="ADAL" clId="{D4AB8B0C-8F85-0545-991C-BB272B4C613D}" dt="2022-03-11T16:21:19.655" v="502" actId="1076"/>
          <ac:spMkLst>
            <pc:docMk/>
            <pc:sldMk cId="2372151890" sldId="259"/>
            <ac:spMk id="9" creationId="{6D072F93-CA12-214C-84D6-BA2117E1D48C}"/>
          </ac:spMkLst>
        </pc:spChg>
        <pc:spChg chg="mod">
          <ac:chgData name="Claudia Corriveau" userId="4b67f24c-f3b6-492b-87c5-596095b7337a" providerId="ADAL" clId="{D4AB8B0C-8F85-0545-991C-BB272B4C613D}" dt="2022-03-07T18:54:40.336" v="408" actId="1037"/>
          <ac:spMkLst>
            <pc:docMk/>
            <pc:sldMk cId="2372151890" sldId="259"/>
            <ac:spMk id="26" creationId="{0038640D-6DFD-8749-A13E-4802A1703453}"/>
          </ac:spMkLst>
        </pc:spChg>
        <pc:picChg chg="mod">
          <ac:chgData name="Claudia Corriveau" userId="4b67f24c-f3b6-492b-87c5-596095b7337a" providerId="ADAL" clId="{D4AB8B0C-8F85-0545-991C-BB272B4C613D}" dt="2022-03-11T16:21:08.221" v="479" actId="14100"/>
          <ac:picMkLst>
            <pc:docMk/>
            <pc:sldMk cId="2372151890" sldId="259"/>
            <ac:picMk id="4" creationId="{C6231C1A-5AC5-A243-B4BE-4D648EC704AE}"/>
          </ac:picMkLst>
        </pc:picChg>
      </pc:sldChg>
      <pc:sldChg chg="addSp modSp new mod">
        <pc:chgData name="Claudia Corriveau" userId="4b67f24c-f3b6-492b-87c5-596095b7337a" providerId="ADAL" clId="{D4AB8B0C-8F85-0545-991C-BB272B4C613D}" dt="2022-03-11T16:54:59.327" v="1151" actId="1036"/>
        <pc:sldMkLst>
          <pc:docMk/>
          <pc:sldMk cId="1784835231" sldId="260"/>
        </pc:sldMkLst>
        <pc:spChg chg="mod">
          <ac:chgData name="Claudia Corriveau" userId="4b67f24c-f3b6-492b-87c5-596095b7337a" providerId="ADAL" clId="{D4AB8B0C-8F85-0545-991C-BB272B4C613D}" dt="2022-03-11T16:54:59.327" v="1151" actId="1036"/>
          <ac:spMkLst>
            <pc:docMk/>
            <pc:sldMk cId="1784835231" sldId="260"/>
            <ac:spMk id="2" creationId="{009CBBEE-D5D2-E640-B4A1-BD1B67E96CE0}"/>
          </ac:spMkLst>
        </pc:spChg>
        <pc:spChg chg="mod">
          <ac:chgData name="Claudia Corriveau" userId="4b67f24c-f3b6-492b-87c5-596095b7337a" providerId="ADAL" clId="{D4AB8B0C-8F85-0545-991C-BB272B4C613D}" dt="2022-03-07T18:50:05.656" v="312"/>
          <ac:spMkLst>
            <pc:docMk/>
            <pc:sldMk cId="1784835231" sldId="260"/>
            <ac:spMk id="3" creationId="{0875B89C-8C63-5D45-BBFF-0C84061782C9}"/>
          </ac:spMkLst>
        </pc:spChg>
        <pc:spChg chg="mod">
          <ac:chgData name="Claudia Corriveau" userId="4b67f24c-f3b6-492b-87c5-596095b7337a" providerId="ADAL" clId="{D4AB8B0C-8F85-0545-991C-BB272B4C613D}" dt="2022-03-07T18:50:05.656" v="312"/>
          <ac:spMkLst>
            <pc:docMk/>
            <pc:sldMk cId="1784835231" sldId="260"/>
            <ac:spMk id="4" creationId="{D8B669CC-D636-6A44-BF24-E12E1E341DFB}"/>
          </ac:spMkLst>
        </pc:spChg>
        <pc:spChg chg="add mod">
          <ac:chgData name="Claudia Corriveau" userId="4b67f24c-f3b6-492b-87c5-596095b7337a" providerId="ADAL" clId="{D4AB8B0C-8F85-0545-991C-BB272B4C613D}" dt="2022-03-07T18:54:56.635" v="413"/>
          <ac:spMkLst>
            <pc:docMk/>
            <pc:sldMk cId="1784835231" sldId="260"/>
            <ac:spMk id="7" creationId="{BE2EA79D-176E-F64A-AAFC-EAF2A52BAC97}"/>
          </ac:spMkLst>
        </pc:spChg>
        <pc:picChg chg="add mod">
          <ac:chgData name="Claudia Corriveau" userId="4b67f24c-f3b6-492b-87c5-596095b7337a" providerId="ADAL" clId="{D4AB8B0C-8F85-0545-991C-BB272B4C613D}" dt="2022-03-11T16:52:59.863" v="1121" actId="166"/>
          <ac:picMkLst>
            <pc:docMk/>
            <pc:sldMk cId="1784835231" sldId="260"/>
            <ac:picMk id="5" creationId="{230B5B27-632F-D04D-A807-89A111E213D6}"/>
          </ac:picMkLst>
        </pc:picChg>
        <pc:picChg chg="add mod modCrop">
          <ac:chgData name="Claudia Corriveau" userId="4b67f24c-f3b6-492b-87c5-596095b7337a" providerId="ADAL" clId="{D4AB8B0C-8F85-0545-991C-BB272B4C613D}" dt="2022-03-11T16:52:30.330" v="1104" actId="166"/>
          <ac:picMkLst>
            <pc:docMk/>
            <pc:sldMk cId="1784835231" sldId="260"/>
            <ac:picMk id="6" creationId="{55519210-366E-0547-89C0-0B73CF42A2CF}"/>
          </ac:picMkLst>
        </pc:picChg>
        <pc:picChg chg="add mod">
          <ac:chgData name="Claudia Corriveau" userId="4b67f24c-f3b6-492b-87c5-596095b7337a" providerId="ADAL" clId="{D4AB8B0C-8F85-0545-991C-BB272B4C613D}" dt="2022-03-11T16:52:48.280" v="1118" actId="1037"/>
          <ac:picMkLst>
            <pc:docMk/>
            <pc:sldMk cId="1784835231" sldId="260"/>
            <ac:picMk id="8" creationId="{76EA61FF-F456-1C4F-88B6-6F02CD2C05A7}"/>
          </ac:picMkLst>
        </pc:picChg>
        <pc:picChg chg="add mod">
          <ac:chgData name="Claudia Corriveau" userId="4b67f24c-f3b6-492b-87c5-596095b7337a" providerId="ADAL" clId="{D4AB8B0C-8F85-0545-991C-BB272B4C613D}" dt="2022-03-11T16:53:03.805" v="1128" actId="1037"/>
          <ac:picMkLst>
            <pc:docMk/>
            <pc:sldMk cId="1784835231" sldId="260"/>
            <ac:picMk id="9" creationId="{645A64BC-F308-4342-B200-48624501E29C}"/>
          </ac:picMkLst>
        </pc:picChg>
      </pc:sldChg>
      <pc:sldChg chg="addSp delSp modSp add mod setBg delDesignElem">
        <pc:chgData name="Claudia Corriveau" userId="4b67f24c-f3b6-492b-87c5-596095b7337a" providerId="ADAL" clId="{D4AB8B0C-8F85-0545-991C-BB272B4C613D}" dt="2022-03-11T16:58:14.443" v="1161" actId="20577"/>
        <pc:sldMkLst>
          <pc:docMk/>
          <pc:sldMk cId="3812100008" sldId="261"/>
        </pc:sldMkLst>
        <pc:spChg chg="mod">
          <ac:chgData name="Claudia Corriveau" userId="4b67f24c-f3b6-492b-87c5-596095b7337a" providerId="ADAL" clId="{D4AB8B0C-8F85-0545-991C-BB272B4C613D}" dt="2022-03-11T16:58:14.443" v="1161" actId="20577"/>
          <ac:spMkLst>
            <pc:docMk/>
            <pc:sldMk cId="3812100008" sldId="261"/>
            <ac:spMk id="3" creationId="{D7F25C61-F379-E04F-9E8B-F2523C9B8A55}"/>
          </ac:spMkLst>
        </pc:spChg>
        <pc:spChg chg="add del mod">
          <ac:chgData name="Claudia Corriveau" userId="4b67f24c-f3b6-492b-87c5-596095b7337a" providerId="ADAL" clId="{D4AB8B0C-8F85-0545-991C-BB272B4C613D}" dt="2022-03-11T16:32:57.162" v="594" actId="478"/>
          <ac:spMkLst>
            <pc:docMk/>
            <pc:sldMk cId="3812100008" sldId="261"/>
            <ac:spMk id="5" creationId="{90F7621E-9627-B842-AAFD-DEC536DBB942}"/>
          </ac:spMkLst>
        </pc:spChg>
        <pc:spChg chg="add mod">
          <ac:chgData name="Claudia Corriveau" userId="4b67f24c-f3b6-492b-87c5-596095b7337a" providerId="ADAL" clId="{D4AB8B0C-8F85-0545-991C-BB272B4C613D}" dt="2022-03-11T16:33:21.471" v="633" actId="20577"/>
          <ac:spMkLst>
            <pc:docMk/>
            <pc:sldMk cId="3812100008" sldId="261"/>
            <ac:spMk id="11" creationId="{93A68834-BDED-1244-9C90-BFA604CCC344}"/>
          </ac:spMkLst>
        </pc:spChg>
        <pc:spChg chg="del">
          <ac:chgData name="Claudia Corriveau" userId="4b67f24c-f3b6-492b-87c5-596095b7337a" providerId="ADAL" clId="{D4AB8B0C-8F85-0545-991C-BB272B4C613D}" dt="2022-03-11T16:32:48.658" v="593" actId="478"/>
          <ac:spMkLst>
            <pc:docMk/>
            <pc:sldMk cId="3812100008" sldId="261"/>
            <ac:spMk id="13" creationId="{2F65991E-340D-C84E-B48A-7CC4589CC2E2}"/>
          </ac:spMkLst>
        </pc:spChg>
        <pc:spChg chg="add mod">
          <ac:chgData name="Claudia Corriveau" userId="4b67f24c-f3b6-492b-87c5-596095b7337a" providerId="ADAL" clId="{D4AB8B0C-8F85-0545-991C-BB272B4C613D}" dt="2022-03-11T16:39:50.955" v="904" actId="122"/>
          <ac:spMkLst>
            <pc:docMk/>
            <pc:sldMk cId="3812100008" sldId="261"/>
            <ac:spMk id="14" creationId="{96809B77-E89B-D847-9E89-2C831694C1A7}"/>
          </ac:spMkLst>
        </pc:spChg>
        <pc:spChg chg="add mod">
          <ac:chgData name="Claudia Corriveau" userId="4b67f24c-f3b6-492b-87c5-596095b7337a" providerId="ADAL" clId="{D4AB8B0C-8F85-0545-991C-BB272B4C613D}" dt="2022-03-11T16:50:11.524" v="1066" actId="1076"/>
          <ac:spMkLst>
            <pc:docMk/>
            <pc:sldMk cId="3812100008" sldId="261"/>
            <ac:spMk id="15" creationId="{FA7A2D7E-0730-9D42-8D57-85DB541AFA65}"/>
          </ac:spMkLst>
        </pc:spChg>
        <pc:spChg chg="add del">
          <ac:chgData name="Claudia Corriveau" userId="4b67f24c-f3b6-492b-87c5-596095b7337a" providerId="ADAL" clId="{D4AB8B0C-8F85-0545-991C-BB272B4C613D}" dt="2022-03-11T16:42:11.578" v="1034" actId="478"/>
          <ac:spMkLst>
            <pc:docMk/>
            <pc:sldMk cId="3812100008" sldId="261"/>
            <ac:spMk id="16" creationId="{3D1DF289-9F53-8142-B296-11C8E813C313}"/>
          </ac:spMkLst>
        </pc:spChg>
        <pc:spChg chg="add mod">
          <ac:chgData name="Claudia Corriveau" userId="4b67f24c-f3b6-492b-87c5-596095b7337a" providerId="ADAL" clId="{D4AB8B0C-8F85-0545-991C-BB272B4C613D}" dt="2022-03-11T16:50:24.575" v="1068" actId="207"/>
          <ac:spMkLst>
            <pc:docMk/>
            <pc:sldMk cId="3812100008" sldId="261"/>
            <ac:spMk id="17" creationId="{0623E802-1F01-D94F-9F97-4BDE9406F263}"/>
          </ac:spMkLst>
        </pc:spChg>
        <pc:spChg chg="add mod">
          <ac:chgData name="Claudia Corriveau" userId="4b67f24c-f3b6-492b-87c5-596095b7337a" providerId="ADAL" clId="{D4AB8B0C-8F85-0545-991C-BB272B4C613D}" dt="2022-03-11T16:40:13.373" v="936" actId="20577"/>
          <ac:spMkLst>
            <pc:docMk/>
            <pc:sldMk cId="3812100008" sldId="261"/>
            <ac:spMk id="19" creationId="{AFF0490E-348A-C04E-B114-C6EEB8AABB7B}"/>
          </ac:spMkLst>
        </pc:spChg>
        <pc:spChg chg="add mod">
          <ac:chgData name="Claudia Corriveau" userId="4b67f24c-f3b6-492b-87c5-596095b7337a" providerId="ADAL" clId="{D4AB8B0C-8F85-0545-991C-BB272B4C613D}" dt="2022-03-11T16:54:04.604" v="1138" actId="166"/>
          <ac:spMkLst>
            <pc:docMk/>
            <pc:sldMk cId="3812100008" sldId="261"/>
            <ac:spMk id="20" creationId="{560BBA41-660E-0841-B586-FF1FD02CDC42}"/>
          </ac:spMkLst>
        </pc:spChg>
        <pc:spChg chg="del">
          <ac:chgData name="Claudia Corriveau" userId="4b67f24c-f3b6-492b-87c5-596095b7337a" providerId="ADAL" clId="{D4AB8B0C-8F85-0545-991C-BB272B4C613D}" dt="2022-03-11T16:28:29.734" v="506"/>
          <ac:spMkLst>
            <pc:docMk/>
            <pc:sldMk cId="3812100008" sldId="261"/>
            <ac:spMk id="33" creationId="{907EF6B7-1338-4443-8C46-6A318D952DFD}"/>
          </ac:spMkLst>
        </pc:spChg>
        <pc:spChg chg="del">
          <ac:chgData name="Claudia Corriveau" userId="4b67f24c-f3b6-492b-87c5-596095b7337a" providerId="ADAL" clId="{D4AB8B0C-8F85-0545-991C-BB272B4C613D}" dt="2022-03-11T16:28:29.734" v="506"/>
          <ac:spMkLst>
            <pc:docMk/>
            <pc:sldMk cId="3812100008" sldId="261"/>
            <ac:spMk id="35" creationId="{DAAE4CDD-124C-4DCF-9584-B6033B545DD5}"/>
          </ac:spMkLst>
        </pc:spChg>
        <pc:spChg chg="del">
          <ac:chgData name="Claudia Corriveau" userId="4b67f24c-f3b6-492b-87c5-596095b7337a" providerId="ADAL" clId="{D4AB8B0C-8F85-0545-991C-BB272B4C613D}" dt="2022-03-11T16:28:29.734" v="506"/>
          <ac:spMkLst>
            <pc:docMk/>
            <pc:sldMk cId="3812100008" sldId="261"/>
            <ac:spMk id="37" creationId="{081E4A58-353D-44AE-B2FC-2A74E2E400F7}"/>
          </ac:spMkLst>
        </pc:spChg>
        <pc:graphicFrameChg chg="add del mod modGraphic">
          <ac:chgData name="Claudia Corriveau" userId="4b67f24c-f3b6-492b-87c5-596095b7337a" providerId="ADAL" clId="{D4AB8B0C-8F85-0545-991C-BB272B4C613D}" dt="2022-03-11T16:38:16.691" v="802" actId="478"/>
          <ac:graphicFrameMkLst>
            <pc:docMk/>
            <pc:sldMk cId="3812100008" sldId="261"/>
            <ac:graphicFrameMk id="6" creationId="{79E9E9E0-7D1B-A147-BFE7-2243FC0DE2DA}"/>
          </ac:graphicFrameMkLst>
        </pc:graphicFrameChg>
        <pc:picChg chg="add del mod">
          <ac:chgData name="Claudia Corriveau" userId="4b67f24c-f3b6-492b-87c5-596095b7337a" providerId="ADAL" clId="{D4AB8B0C-8F85-0545-991C-BB272B4C613D}" dt="2022-03-11T16:38:17.858" v="803" actId="478"/>
          <ac:picMkLst>
            <pc:docMk/>
            <pc:sldMk cId="3812100008" sldId="261"/>
            <ac:picMk id="7" creationId="{1B1B498F-0132-314C-894E-A8160E7CB561}"/>
          </ac:picMkLst>
        </pc:picChg>
        <pc:picChg chg="add mod">
          <ac:chgData name="Claudia Corriveau" userId="4b67f24c-f3b6-492b-87c5-596095b7337a" providerId="ADAL" clId="{D4AB8B0C-8F85-0545-991C-BB272B4C613D}" dt="2022-03-11T16:39:09.425" v="880" actId="1038"/>
          <ac:picMkLst>
            <pc:docMk/>
            <pc:sldMk cId="3812100008" sldId="261"/>
            <ac:picMk id="8" creationId="{3E56EDA3-2550-DD4A-810A-B8B994DC2466}"/>
          </ac:picMkLst>
        </pc:picChg>
        <pc:picChg chg="add mod">
          <ac:chgData name="Claudia Corriveau" userId="4b67f24c-f3b6-492b-87c5-596095b7337a" providerId="ADAL" clId="{D4AB8B0C-8F85-0545-991C-BB272B4C613D}" dt="2022-03-11T16:50:08.418" v="1065" actId="1076"/>
          <ac:picMkLst>
            <pc:docMk/>
            <pc:sldMk cId="3812100008" sldId="261"/>
            <ac:picMk id="9" creationId="{CB42A55F-DEE3-1B40-BE60-93ACEA33B448}"/>
          </ac:picMkLst>
        </pc:picChg>
        <pc:picChg chg="add mod">
          <ac:chgData name="Claudia Corriveau" userId="4b67f24c-f3b6-492b-87c5-596095b7337a" providerId="ADAL" clId="{D4AB8B0C-8F85-0545-991C-BB272B4C613D}" dt="2022-03-11T16:38:58.475" v="837" actId="167"/>
          <ac:picMkLst>
            <pc:docMk/>
            <pc:sldMk cId="3812100008" sldId="261"/>
            <ac:picMk id="10" creationId="{539614D6-5253-E047-8ED4-3AFE0CC8600A}"/>
          </ac:picMkLst>
        </pc:picChg>
        <pc:picChg chg="add del mod">
          <ac:chgData name="Claudia Corriveau" userId="4b67f24c-f3b6-492b-87c5-596095b7337a" providerId="ADAL" clId="{D4AB8B0C-8F85-0545-991C-BB272B4C613D}" dt="2022-03-11T16:54:30.059" v="1139" actId="478"/>
          <ac:picMkLst>
            <pc:docMk/>
            <pc:sldMk cId="3812100008" sldId="261"/>
            <ac:picMk id="23" creationId="{819845F3-E181-B941-BA13-978FD5C8BDB4}"/>
          </ac:picMkLst>
        </pc:picChg>
      </pc:sldChg>
      <pc:sldChg chg="delSp add del setBg delDesignElem">
        <pc:chgData name="Claudia Corriveau" userId="4b67f24c-f3b6-492b-87c5-596095b7337a" providerId="ADAL" clId="{D4AB8B0C-8F85-0545-991C-BB272B4C613D}" dt="2022-03-11T16:28:38.872" v="509" actId="2696"/>
        <pc:sldMkLst>
          <pc:docMk/>
          <pc:sldMk cId="1787133110" sldId="262"/>
        </pc:sldMkLst>
        <pc:spChg chg="del">
          <ac:chgData name="Claudia Corriveau" userId="4b67f24c-f3b6-492b-87c5-596095b7337a" providerId="ADAL" clId="{D4AB8B0C-8F85-0545-991C-BB272B4C613D}" dt="2022-03-11T16:28:37.133" v="508"/>
          <ac:spMkLst>
            <pc:docMk/>
            <pc:sldMk cId="1787133110" sldId="262"/>
            <ac:spMk id="33" creationId="{907EF6B7-1338-4443-8C46-6A318D952DFD}"/>
          </ac:spMkLst>
        </pc:spChg>
        <pc:spChg chg="del">
          <ac:chgData name="Claudia Corriveau" userId="4b67f24c-f3b6-492b-87c5-596095b7337a" providerId="ADAL" clId="{D4AB8B0C-8F85-0545-991C-BB272B4C613D}" dt="2022-03-11T16:28:37.133" v="508"/>
          <ac:spMkLst>
            <pc:docMk/>
            <pc:sldMk cId="1787133110" sldId="262"/>
            <ac:spMk id="35" creationId="{DAAE4CDD-124C-4DCF-9584-B6033B545DD5}"/>
          </ac:spMkLst>
        </pc:spChg>
        <pc:spChg chg="del">
          <ac:chgData name="Claudia Corriveau" userId="4b67f24c-f3b6-492b-87c5-596095b7337a" providerId="ADAL" clId="{D4AB8B0C-8F85-0545-991C-BB272B4C613D}" dt="2022-03-11T16:28:37.133" v="508"/>
          <ac:spMkLst>
            <pc:docMk/>
            <pc:sldMk cId="1787133110" sldId="262"/>
            <ac:spMk id="37" creationId="{081E4A58-353D-44AE-B2FC-2A74E2E400F7}"/>
          </ac:spMkLst>
        </pc:spChg>
      </pc:sldChg>
      <pc:sldChg chg="modSp new mod">
        <pc:chgData name="Claudia Corriveau" userId="4b67f24c-f3b6-492b-87c5-596095b7337a" providerId="ADAL" clId="{D4AB8B0C-8F85-0545-991C-BB272B4C613D}" dt="2022-03-14T19:58:32.664" v="1776" actId="20577"/>
        <pc:sldMkLst>
          <pc:docMk/>
          <pc:sldMk cId="2572577559" sldId="262"/>
        </pc:sldMkLst>
        <pc:spChg chg="mod">
          <ac:chgData name="Claudia Corriveau" userId="4b67f24c-f3b6-492b-87c5-596095b7337a" providerId="ADAL" clId="{D4AB8B0C-8F85-0545-991C-BB272B4C613D}" dt="2022-03-11T18:43:29.720" v="1182" actId="20577"/>
          <ac:spMkLst>
            <pc:docMk/>
            <pc:sldMk cId="2572577559" sldId="262"/>
            <ac:spMk id="2" creationId="{E7AF4F48-AF60-9B47-A670-AD5D509E9A75}"/>
          </ac:spMkLst>
        </pc:spChg>
        <pc:spChg chg="mod">
          <ac:chgData name="Claudia Corriveau" userId="4b67f24c-f3b6-492b-87c5-596095b7337a" providerId="ADAL" clId="{D4AB8B0C-8F85-0545-991C-BB272B4C613D}" dt="2022-03-14T19:58:32.664" v="1776" actId="20577"/>
          <ac:spMkLst>
            <pc:docMk/>
            <pc:sldMk cId="2572577559" sldId="262"/>
            <ac:spMk id="3" creationId="{C96888B8-E35E-E244-9EEE-6D84524FB5D8}"/>
          </ac:spMkLst>
        </pc:spChg>
      </pc:sldChg>
      <pc:sldChg chg="modSp new mod">
        <pc:chgData name="Claudia Corriveau" userId="4b67f24c-f3b6-492b-87c5-596095b7337a" providerId="ADAL" clId="{D4AB8B0C-8F85-0545-991C-BB272B4C613D}" dt="2022-03-14T19:45:56.357" v="1394" actId="20577"/>
        <pc:sldMkLst>
          <pc:docMk/>
          <pc:sldMk cId="403758161" sldId="263"/>
        </pc:sldMkLst>
        <pc:spChg chg="mod">
          <ac:chgData name="Claudia Corriveau" userId="4b67f24c-f3b6-492b-87c5-596095b7337a" providerId="ADAL" clId="{D4AB8B0C-8F85-0545-991C-BB272B4C613D}" dt="2022-03-14T19:43:34.740" v="1206" actId="20577"/>
          <ac:spMkLst>
            <pc:docMk/>
            <pc:sldMk cId="403758161" sldId="263"/>
            <ac:spMk id="2" creationId="{65B52DA6-2745-D849-8FBE-C2D3A261876F}"/>
          </ac:spMkLst>
        </pc:spChg>
        <pc:spChg chg="mod">
          <ac:chgData name="Claudia Corriveau" userId="4b67f24c-f3b6-492b-87c5-596095b7337a" providerId="ADAL" clId="{D4AB8B0C-8F85-0545-991C-BB272B4C613D}" dt="2022-03-14T19:45:56.357" v="1394" actId="20577"/>
          <ac:spMkLst>
            <pc:docMk/>
            <pc:sldMk cId="403758161" sldId="263"/>
            <ac:spMk id="3" creationId="{E29E8C78-706F-4745-A564-A5F19DAA5E42}"/>
          </ac:spMkLst>
        </pc:spChg>
      </pc:sldChg>
      <pc:sldChg chg="modSp new mod">
        <pc:chgData name="Claudia Corriveau" userId="4b67f24c-f3b6-492b-87c5-596095b7337a" providerId="ADAL" clId="{D4AB8B0C-8F85-0545-991C-BB272B4C613D}" dt="2022-03-14T19:52:37.674" v="1625" actId="20577"/>
        <pc:sldMkLst>
          <pc:docMk/>
          <pc:sldMk cId="2686965328" sldId="264"/>
        </pc:sldMkLst>
        <pc:spChg chg="mod">
          <ac:chgData name="Claudia Corriveau" userId="4b67f24c-f3b6-492b-87c5-596095b7337a" providerId="ADAL" clId="{D4AB8B0C-8F85-0545-991C-BB272B4C613D}" dt="2022-03-14T19:52:37.674" v="1625" actId="20577"/>
          <ac:spMkLst>
            <pc:docMk/>
            <pc:sldMk cId="2686965328" sldId="264"/>
            <ac:spMk id="2" creationId="{BA7D0991-9DD6-8241-9648-523E447E940C}"/>
          </ac:spMkLst>
        </pc:spChg>
        <pc:spChg chg="mod">
          <ac:chgData name="Claudia Corriveau" userId="4b67f24c-f3b6-492b-87c5-596095b7337a" providerId="ADAL" clId="{D4AB8B0C-8F85-0545-991C-BB272B4C613D}" dt="2022-03-14T19:51:14.060" v="1624" actId="27636"/>
          <ac:spMkLst>
            <pc:docMk/>
            <pc:sldMk cId="2686965328" sldId="264"/>
            <ac:spMk id="3" creationId="{0CB8BC7A-7253-8948-8C32-44F764CF38D1}"/>
          </ac:spMkLst>
        </pc:spChg>
      </pc:sldChg>
      <pc:sldChg chg="modSp new mod">
        <pc:chgData name="Claudia Corriveau" userId="4b67f24c-f3b6-492b-87c5-596095b7337a" providerId="ADAL" clId="{D4AB8B0C-8F85-0545-991C-BB272B4C613D}" dt="2022-03-14T19:53:24.085" v="1736" actId="20577"/>
        <pc:sldMkLst>
          <pc:docMk/>
          <pc:sldMk cId="55731853" sldId="265"/>
        </pc:sldMkLst>
        <pc:spChg chg="mod">
          <ac:chgData name="Claudia Corriveau" userId="4b67f24c-f3b6-492b-87c5-596095b7337a" providerId="ADAL" clId="{D4AB8B0C-8F85-0545-991C-BB272B4C613D}" dt="2022-03-14T19:53:11.701" v="1682" actId="20577"/>
          <ac:spMkLst>
            <pc:docMk/>
            <pc:sldMk cId="55731853" sldId="265"/>
            <ac:spMk id="2" creationId="{2F87BBFA-ADBF-3346-B556-7B52FDAB3D23}"/>
          </ac:spMkLst>
        </pc:spChg>
        <pc:spChg chg="mod">
          <ac:chgData name="Claudia Corriveau" userId="4b67f24c-f3b6-492b-87c5-596095b7337a" providerId="ADAL" clId="{D4AB8B0C-8F85-0545-991C-BB272B4C613D}" dt="2022-03-14T19:53:24.085" v="1736" actId="20577"/>
          <ac:spMkLst>
            <pc:docMk/>
            <pc:sldMk cId="55731853" sldId="265"/>
            <ac:spMk id="3" creationId="{EA879383-1AFB-5B4B-AD11-ADB7B79BA0A5}"/>
          </ac:spMkLst>
        </pc:spChg>
      </pc:sldChg>
      <pc:sldChg chg="modSp new mod">
        <pc:chgData name="Claudia Corriveau" userId="4b67f24c-f3b6-492b-87c5-596095b7337a" providerId="ADAL" clId="{D4AB8B0C-8F85-0545-991C-BB272B4C613D}" dt="2022-03-14T20:15:27.940" v="1883" actId="20577"/>
        <pc:sldMkLst>
          <pc:docMk/>
          <pc:sldMk cId="3990497282" sldId="266"/>
        </pc:sldMkLst>
        <pc:spChg chg="mod">
          <ac:chgData name="Claudia Corriveau" userId="4b67f24c-f3b6-492b-87c5-596095b7337a" providerId="ADAL" clId="{D4AB8B0C-8F85-0545-991C-BB272B4C613D}" dt="2022-03-14T20:14:43.029" v="1786" actId="20577"/>
          <ac:spMkLst>
            <pc:docMk/>
            <pc:sldMk cId="3990497282" sldId="266"/>
            <ac:spMk id="2" creationId="{6FDA5DCF-96D3-4D47-A476-92AB42CF6184}"/>
          </ac:spMkLst>
        </pc:spChg>
        <pc:spChg chg="mod">
          <ac:chgData name="Claudia Corriveau" userId="4b67f24c-f3b6-492b-87c5-596095b7337a" providerId="ADAL" clId="{D4AB8B0C-8F85-0545-991C-BB272B4C613D}" dt="2022-03-14T20:15:27.940" v="1883" actId="20577"/>
          <ac:spMkLst>
            <pc:docMk/>
            <pc:sldMk cId="3990497282" sldId="266"/>
            <ac:spMk id="3" creationId="{697A106D-C0CC-B24A-BA0A-A3D56C2F081B}"/>
          </ac:spMkLst>
        </pc:spChg>
      </pc:sldChg>
      <pc:sldChg chg="modSp new mod">
        <pc:chgData name="Claudia Corriveau" userId="4b67f24c-f3b6-492b-87c5-596095b7337a" providerId="ADAL" clId="{D4AB8B0C-8F85-0545-991C-BB272B4C613D}" dt="2022-03-14T20:17:28.491" v="2001" actId="20577"/>
        <pc:sldMkLst>
          <pc:docMk/>
          <pc:sldMk cId="3637185556" sldId="267"/>
        </pc:sldMkLst>
        <pc:spChg chg="mod">
          <ac:chgData name="Claudia Corriveau" userId="4b67f24c-f3b6-492b-87c5-596095b7337a" providerId="ADAL" clId="{D4AB8B0C-8F85-0545-991C-BB272B4C613D}" dt="2022-03-14T20:15:36.781" v="1890" actId="20577"/>
          <ac:spMkLst>
            <pc:docMk/>
            <pc:sldMk cId="3637185556" sldId="267"/>
            <ac:spMk id="2" creationId="{91553874-268F-3A4C-8C4C-18DB20133795}"/>
          </ac:spMkLst>
        </pc:spChg>
        <pc:spChg chg="mod">
          <ac:chgData name="Claudia Corriveau" userId="4b67f24c-f3b6-492b-87c5-596095b7337a" providerId="ADAL" clId="{D4AB8B0C-8F85-0545-991C-BB272B4C613D}" dt="2022-03-14T20:17:28.491" v="2001" actId="20577"/>
          <ac:spMkLst>
            <pc:docMk/>
            <pc:sldMk cId="3637185556" sldId="267"/>
            <ac:spMk id="3" creationId="{E5361F60-36B9-7E49-ABC8-72C7EBF80EF3}"/>
          </ac:spMkLst>
        </pc:spChg>
      </pc:sldChg>
    </pc:docChg>
  </pc:docChgLst>
  <pc:docChgLst>
    <pc:chgData name="Doris Jeannotte" userId="S::dojea18@ulaval.ca::461dc56e-c17f-4bc4-9340-1e8e2ed85c9d" providerId="AD" clId="Web-{7F732AF1-F8E8-1C65-0345-FC011E959088}"/>
    <pc:docChg chg="addSld delSld modSld">
      <pc:chgData name="Doris Jeannotte" userId="S::dojea18@ulaval.ca::461dc56e-c17f-4bc4-9340-1e8e2ed85c9d" providerId="AD" clId="Web-{7F732AF1-F8E8-1C65-0345-FC011E959088}" dt="2022-03-21T21:02:34.599" v="412" actId="20577"/>
      <pc:docMkLst>
        <pc:docMk/>
      </pc:docMkLst>
      <pc:sldChg chg="modSp">
        <pc:chgData name="Doris Jeannotte" userId="S::dojea18@ulaval.ca::461dc56e-c17f-4bc4-9340-1e8e2ed85c9d" providerId="AD" clId="Web-{7F732AF1-F8E8-1C65-0345-FC011E959088}" dt="2022-03-21T19:29:46.110" v="140" actId="20577"/>
        <pc:sldMkLst>
          <pc:docMk/>
          <pc:sldMk cId="3505709578" sldId="272"/>
        </pc:sldMkLst>
        <pc:spChg chg="mod">
          <ac:chgData name="Doris Jeannotte" userId="S::dojea18@ulaval.ca::461dc56e-c17f-4bc4-9340-1e8e2ed85c9d" providerId="AD" clId="Web-{7F732AF1-F8E8-1C65-0345-FC011E959088}" dt="2022-03-21T19:29:46.110" v="140" actId="20577"/>
          <ac:spMkLst>
            <pc:docMk/>
            <pc:sldMk cId="3505709578" sldId="272"/>
            <ac:spMk id="3" creationId="{E5361F60-36B9-7E49-ABC8-72C7EBF80EF3}"/>
          </ac:spMkLst>
        </pc:spChg>
      </pc:sldChg>
      <pc:sldChg chg="delSp modSp">
        <pc:chgData name="Doris Jeannotte" userId="S::dojea18@ulaval.ca::461dc56e-c17f-4bc4-9340-1e8e2ed85c9d" providerId="AD" clId="Web-{7F732AF1-F8E8-1C65-0345-FC011E959088}" dt="2022-03-21T19:37:14.911" v="386" actId="20577"/>
        <pc:sldMkLst>
          <pc:docMk/>
          <pc:sldMk cId="87809670" sldId="273"/>
        </pc:sldMkLst>
        <pc:spChg chg="mod">
          <ac:chgData name="Doris Jeannotte" userId="S::dojea18@ulaval.ca::461dc56e-c17f-4bc4-9340-1e8e2ed85c9d" providerId="AD" clId="Web-{7F732AF1-F8E8-1C65-0345-FC011E959088}" dt="2022-03-21T19:34:44.347" v="304" actId="14100"/>
          <ac:spMkLst>
            <pc:docMk/>
            <pc:sldMk cId="87809670" sldId="273"/>
            <ac:spMk id="2" creationId="{91553874-268F-3A4C-8C4C-18DB20133795}"/>
          </ac:spMkLst>
        </pc:spChg>
        <pc:spChg chg="mod">
          <ac:chgData name="Doris Jeannotte" userId="S::dojea18@ulaval.ca::461dc56e-c17f-4bc4-9340-1e8e2ed85c9d" providerId="AD" clId="Web-{7F732AF1-F8E8-1C65-0345-FC011E959088}" dt="2022-03-21T19:37:14.911" v="386" actId="20577"/>
          <ac:spMkLst>
            <pc:docMk/>
            <pc:sldMk cId="87809670" sldId="273"/>
            <ac:spMk id="3" creationId="{E5361F60-36B9-7E49-ABC8-72C7EBF80EF3}"/>
          </ac:spMkLst>
        </pc:spChg>
        <pc:spChg chg="del">
          <ac:chgData name="Doris Jeannotte" userId="S::dojea18@ulaval.ca::461dc56e-c17f-4bc4-9340-1e8e2ed85c9d" providerId="AD" clId="Web-{7F732AF1-F8E8-1C65-0345-FC011E959088}" dt="2022-03-21T19:24:10.153" v="3"/>
          <ac:spMkLst>
            <pc:docMk/>
            <pc:sldMk cId="87809670" sldId="273"/>
            <ac:spMk id="5" creationId="{68E82D30-E41B-4F20-ADE1-FEADE8B9EAED}"/>
          </ac:spMkLst>
        </pc:spChg>
        <pc:spChg chg="del mod">
          <ac:chgData name="Doris Jeannotte" userId="S::dojea18@ulaval.ca::461dc56e-c17f-4bc4-9340-1e8e2ed85c9d" providerId="AD" clId="Web-{7F732AF1-F8E8-1C65-0345-FC011E959088}" dt="2022-03-21T19:23:56.575" v="1"/>
          <ac:spMkLst>
            <pc:docMk/>
            <pc:sldMk cId="87809670" sldId="273"/>
            <ac:spMk id="6" creationId="{26920930-DB87-48E4-BA81-7E5152F5F5A5}"/>
          </ac:spMkLst>
        </pc:spChg>
      </pc:sldChg>
      <pc:sldChg chg="del">
        <pc:chgData name="Doris Jeannotte" userId="S::dojea18@ulaval.ca::461dc56e-c17f-4bc4-9340-1e8e2ed85c9d" providerId="AD" clId="Web-{7F732AF1-F8E8-1C65-0345-FC011E959088}" dt="2022-03-21T19:40:27.256" v="387"/>
        <pc:sldMkLst>
          <pc:docMk/>
          <pc:sldMk cId="1787717213" sldId="277"/>
        </pc:sldMkLst>
      </pc:sldChg>
      <pc:sldChg chg="addSp delSp modSp mod setBg">
        <pc:chgData name="Doris Jeannotte" userId="S::dojea18@ulaval.ca::461dc56e-c17f-4bc4-9340-1e8e2ed85c9d" providerId="AD" clId="Web-{7F732AF1-F8E8-1C65-0345-FC011E959088}" dt="2022-03-21T19:46:12.744" v="388"/>
        <pc:sldMkLst>
          <pc:docMk/>
          <pc:sldMk cId="3596901418" sldId="282"/>
        </pc:sldMkLst>
        <pc:spChg chg="mod">
          <ac:chgData name="Doris Jeannotte" userId="S::dojea18@ulaval.ca::461dc56e-c17f-4bc4-9340-1e8e2ed85c9d" providerId="AD" clId="Web-{7F732AF1-F8E8-1C65-0345-FC011E959088}" dt="2022-03-21T19:46:12.744" v="388"/>
          <ac:spMkLst>
            <pc:docMk/>
            <pc:sldMk cId="3596901418" sldId="282"/>
            <ac:spMk id="2" creationId="{C8B3F05C-DB24-4AA2-9ACE-84411DA235CD}"/>
          </ac:spMkLst>
        </pc:spChg>
        <pc:spChg chg="del">
          <ac:chgData name="Doris Jeannotte" userId="S::dojea18@ulaval.ca::461dc56e-c17f-4bc4-9340-1e8e2ed85c9d" providerId="AD" clId="Web-{7F732AF1-F8E8-1C65-0345-FC011E959088}" dt="2022-03-21T19:46:12.744" v="388"/>
          <ac:spMkLst>
            <pc:docMk/>
            <pc:sldMk cId="3596901418" sldId="282"/>
            <ac:spMk id="3" creationId="{E21F4DE5-FC96-4D93-B100-ED5CD9BFC4B6}"/>
          </ac:spMkLst>
        </pc:spChg>
        <pc:spChg chg="add">
          <ac:chgData name="Doris Jeannotte" userId="S::dojea18@ulaval.ca::461dc56e-c17f-4bc4-9340-1e8e2ed85c9d" providerId="AD" clId="Web-{7F732AF1-F8E8-1C65-0345-FC011E959088}" dt="2022-03-21T19:46:12.744" v="388"/>
          <ac:spMkLst>
            <pc:docMk/>
            <pc:sldMk cId="3596901418" sldId="282"/>
            <ac:spMk id="9" creationId="{2E442304-DDBD-4F7B-8017-36BCC863FB40}"/>
          </ac:spMkLst>
        </pc:spChg>
        <pc:spChg chg="add">
          <ac:chgData name="Doris Jeannotte" userId="S::dojea18@ulaval.ca::461dc56e-c17f-4bc4-9340-1e8e2ed85c9d" providerId="AD" clId="Web-{7F732AF1-F8E8-1C65-0345-FC011E959088}" dt="2022-03-21T19:46:12.744" v="388"/>
          <ac:spMkLst>
            <pc:docMk/>
            <pc:sldMk cId="3596901418" sldId="282"/>
            <ac:spMk id="11" creationId="{5E107275-3853-46FD-A241-DE4355A42675}"/>
          </ac:spMkLst>
        </pc:spChg>
        <pc:graphicFrameChg chg="add">
          <ac:chgData name="Doris Jeannotte" userId="S::dojea18@ulaval.ca::461dc56e-c17f-4bc4-9340-1e8e2ed85c9d" providerId="AD" clId="Web-{7F732AF1-F8E8-1C65-0345-FC011E959088}" dt="2022-03-21T19:46:12.744" v="388"/>
          <ac:graphicFrameMkLst>
            <pc:docMk/>
            <pc:sldMk cId="3596901418" sldId="282"/>
            <ac:graphicFrameMk id="5" creationId="{D413ED1A-73A3-1A66-FFF9-94C68A022759}"/>
          </ac:graphicFrameMkLst>
        </pc:graphicFrameChg>
      </pc:sldChg>
      <pc:sldChg chg="addSp modSp addAnim modAnim">
        <pc:chgData name="Doris Jeannotte" userId="S::dojea18@ulaval.ca::461dc56e-c17f-4bc4-9340-1e8e2ed85c9d" providerId="AD" clId="Web-{7F732AF1-F8E8-1C65-0345-FC011E959088}" dt="2022-03-21T21:02:34.599" v="412" actId="20577"/>
        <pc:sldMkLst>
          <pc:docMk/>
          <pc:sldMk cId="3010203124" sldId="284"/>
        </pc:sldMkLst>
        <pc:spChg chg="mod">
          <ac:chgData name="Doris Jeannotte" userId="S::dojea18@ulaval.ca::461dc56e-c17f-4bc4-9340-1e8e2ed85c9d" providerId="AD" clId="Web-{7F732AF1-F8E8-1C65-0345-FC011E959088}" dt="2022-03-21T21:02:34.599" v="412" actId="20577"/>
          <ac:spMkLst>
            <pc:docMk/>
            <pc:sldMk cId="3010203124" sldId="284"/>
            <ac:spMk id="4" creationId="{F78B37AB-3DEA-45D4-9017-97CEA1B19A17}"/>
          </ac:spMkLst>
        </pc:spChg>
        <pc:picChg chg="add mod">
          <ac:chgData name="Doris Jeannotte" userId="S::dojea18@ulaval.ca::461dc56e-c17f-4bc4-9340-1e8e2ed85c9d" providerId="AD" clId="Web-{7F732AF1-F8E8-1C65-0345-FC011E959088}" dt="2022-03-21T20:59:18.159" v="394" actId="1076"/>
          <ac:picMkLst>
            <pc:docMk/>
            <pc:sldMk cId="3010203124" sldId="284"/>
            <ac:picMk id="7" creationId="{81C224DC-051D-4A9E-AA7C-9A7760F37424}"/>
          </ac:picMkLst>
        </pc:picChg>
      </pc:sldChg>
      <pc:sldChg chg="modSp add replId">
        <pc:chgData name="Doris Jeannotte" userId="S::dojea18@ulaval.ca::461dc56e-c17f-4bc4-9340-1e8e2ed85c9d" providerId="AD" clId="Web-{7F732AF1-F8E8-1C65-0345-FC011E959088}" dt="2022-03-21T19:34:22.878" v="303" actId="20577"/>
        <pc:sldMkLst>
          <pc:docMk/>
          <pc:sldMk cId="1573017825" sldId="287"/>
        </pc:sldMkLst>
        <pc:spChg chg="mod">
          <ac:chgData name="Doris Jeannotte" userId="S::dojea18@ulaval.ca::461dc56e-c17f-4bc4-9340-1e8e2ed85c9d" providerId="AD" clId="Web-{7F732AF1-F8E8-1C65-0345-FC011E959088}" dt="2022-03-21T19:34:22.878" v="303" actId="20577"/>
          <ac:spMkLst>
            <pc:docMk/>
            <pc:sldMk cId="1573017825" sldId="287"/>
            <ac:spMk id="3" creationId="{E5361F60-36B9-7E49-ABC8-72C7EBF80EF3}"/>
          </ac:spMkLst>
        </pc:spChg>
      </pc:sldChg>
    </pc:docChg>
  </pc:docChgLst>
  <pc:docChgLst>
    <pc:chgData name="Claudia Corriveau" userId="S::clcor41@ulaval.ca::4b67f24c-f3b6-492b-87c5-596095b7337a" providerId="AD" clId="Web-{4959220B-D9D9-79E7-32F2-1E67D00D80CE}"/>
    <pc:docChg chg="addSld delSld modSld">
      <pc:chgData name="Claudia Corriveau" userId="S::clcor41@ulaval.ca::4b67f24c-f3b6-492b-87c5-596095b7337a" providerId="AD" clId="Web-{4959220B-D9D9-79E7-32F2-1E67D00D80CE}" dt="2022-03-22T19:26:03.484" v="99"/>
      <pc:docMkLst>
        <pc:docMk/>
      </pc:docMkLst>
      <pc:sldChg chg="addSp delSp modSp">
        <pc:chgData name="Claudia Corriveau" userId="S::clcor41@ulaval.ca::4b67f24c-f3b6-492b-87c5-596095b7337a" providerId="AD" clId="Web-{4959220B-D9D9-79E7-32F2-1E67D00D80CE}" dt="2022-03-22T19:19:49.025" v="47"/>
        <pc:sldMkLst>
          <pc:docMk/>
          <pc:sldMk cId="825567136" sldId="256"/>
        </pc:sldMkLst>
        <pc:spChg chg="add del mod">
          <ac:chgData name="Claudia Corriveau" userId="S::clcor41@ulaval.ca::4b67f24c-f3b6-492b-87c5-596095b7337a" providerId="AD" clId="Web-{4959220B-D9D9-79E7-32F2-1E67D00D80CE}" dt="2022-03-22T19:19:49.025" v="47"/>
          <ac:spMkLst>
            <pc:docMk/>
            <pc:sldMk cId="825567136" sldId="256"/>
            <ac:spMk id="5" creationId="{4B85CFC8-874B-135A-9A61-76466B6D4FF9}"/>
          </ac:spMkLst>
        </pc:spChg>
      </pc:sldChg>
      <pc:sldChg chg="addSp delSp modSp">
        <pc:chgData name="Claudia Corriveau" userId="S::clcor41@ulaval.ca::4b67f24c-f3b6-492b-87c5-596095b7337a" providerId="AD" clId="Web-{4959220B-D9D9-79E7-32F2-1E67D00D80CE}" dt="2022-03-22T19:22:08.965" v="69" actId="1076"/>
        <pc:sldMkLst>
          <pc:docMk/>
          <pc:sldMk cId="3812100008" sldId="261"/>
        </pc:sldMkLst>
        <pc:spChg chg="del">
          <ac:chgData name="Claudia Corriveau" userId="S::clcor41@ulaval.ca::4b67f24c-f3b6-492b-87c5-596095b7337a" providerId="AD" clId="Web-{4959220B-D9D9-79E7-32F2-1E67D00D80CE}" dt="2022-03-22T19:21:01.198" v="60"/>
          <ac:spMkLst>
            <pc:docMk/>
            <pc:sldMk cId="3812100008" sldId="261"/>
            <ac:spMk id="4" creationId="{B1EFCCD4-CEB4-044C-B297-CEFE93194D6D}"/>
          </ac:spMkLst>
        </pc:spChg>
        <pc:spChg chg="del">
          <ac:chgData name="Claudia Corriveau" userId="S::clcor41@ulaval.ca::4b67f24c-f3b6-492b-87c5-596095b7337a" providerId="AD" clId="Web-{4959220B-D9D9-79E7-32F2-1E67D00D80CE}" dt="2022-03-22T19:20:59.604" v="59"/>
          <ac:spMkLst>
            <pc:docMk/>
            <pc:sldMk cId="3812100008" sldId="261"/>
            <ac:spMk id="12" creationId="{0F598557-13F4-C54E-99DF-1FBC8F071566}"/>
          </ac:spMkLst>
        </pc:spChg>
        <pc:spChg chg="mod">
          <ac:chgData name="Claudia Corriveau" userId="S::clcor41@ulaval.ca::4b67f24c-f3b6-492b-87c5-596095b7337a" providerId="AD" clId="Web-{4959220B-D9D9-79E7-32F2-1E67D00D80CE}" dt="2022-03-22T19:22:08.965" v="69" actId="1076"/>
          <ac:spMkLst>
            <pc:docMk/>
            <pc:sldMk cId="3812100008" sldId="261"/>
            <ac:spMk id="14" creationId="{96809B77-E89B-D847-9E89-2C831694C1A7}"/>
          </ac:spMkLst>
        </pc:spChg>
        <pc:spChg chg="add del ord">
          <ac:chgData name="Claudia Corriveau" userId="S::clcor41@ulaval.ca::4b67f24c-f3b6-492b-87c5-596095b7337a" providerId="AD" clId="Web-{4959220B-D9D9-79E7-32F2-1E67D00D80CE}" dt="2022-03-22T19:21:52.839" v="66"/>
          <ac:spMkLst>
            <pc:docMk/>
            <pc:sldMk cId="3812100008" sldId="261"/>
            <ac:spMk id="16" creationId="{3A395DA2-B878-09BC-8280-4A9DA6AA0FF6}"/>
          </ac:spMkLst>
        </pc:spChg>
        <pc:spChg chg="del">
          <ac:chgData name="Claudia Corriveau" userId="S::clcor41@ulaval.ca::4b67f24c-f3b6-492b-87c5-596095b7337a" providerId="AD" clId="Web-{4959220B-D9D9-79E7-32F2-1E67D00D80CE}" dt="2022-03-22T19:18:47.821" v="39"/>
          <ac:spMkLst>
            <pc:docMk/>
            <pc:sldMk cId="3812100008" sldId="261"/>
            <ac:spMk id="17" creationId="{0623E802-1F01-D94F-9F97-4BDE9406F263}"/>
          </ac:spMkLst>
        </pc:spChg>
        <pc:spChg chg="mod">
          <ac:chgData name="Claudia Corriveau" userId="S::clcor41@ulaval.ca::4b67f24c-f3b6-492b-87c5-596095b7337a" providerId="AD" clId="Web-{4959220B-D9D9-79E7-32F2-1E67D00D80CE}" dt="2022-03-22T19:21:39.964" v="64" actId="1076"/>
          <ac:spMkLst>
            <pc:docMk/>
            <pc:sldMk cId="3812100008" sldId="261"/>
            <ac:spMk id="19" creationId="{AFF0490E-348A-C04E-B114-C6EEB8AABB7B}"/>
          </ac:spMkLst>
        </pc:spChg>
        <pc:picChg chg="mod">
          <ac:chgData name="Claudia Corriveau" userId="S::clcor41@ulaval.ca::4b67f24c-f3b6-492b-87c5-596095b7337a" providerId="AD" clId="Web-{4959220B-D9D9-79E7-32F2-1E67D00D80CE}" dt="2022-03-22T19:22:04.699" v="68" actId="1076"/>
          <ac:picMkLst>
            <pc:docMk/>
            <pc:sldMk cId="3812100008" sldId="261"/>
            <ac:picMk id="8" creationId="{3E56EDA3-2550-DD4A-810A-B8B994DC2466}"/>
          </ac:picMkLst>
        </pc:picChg>
        <pc:picChg chg="mod ord">
          <ac:chgData name="Claudia Corriveau" userId="S::clcor41@ulaval.ca::4b67f24c-f3b6-492b-87c5-596095b7337a" providerId="AD" clId="Web-{4959220B-D9D9-79E7-32F2-1E67D00D80CE}" dt="2022-03-22T19:22:01.386" v="67" actId="1076"/>
          <ac:picMkLst>
            <pc:docMk/>
            <pc:sldMk cId="3812100008" sldId="261"/>
            <ac:picMk id="10" creationId="{539614D6-5253-E047-8ED4-3AFE0CC8600A}"/>
          </ac:picMkLst>
        </pc:picChg>
      </pc:sldChg>
      <pc:sldChg chg="addSp delSp modSp">
        <pc:chgData name="Claudia Corriveau" userId="S::clcor41@ulaval.ca::4b67f24c-f3b6-492b-87c5-596095b7337a" providerId="AD" clId="Web-{4959220B-D9D9-79E7-32F2-1E67D00D80CE}" dt="2022-03-22T19:23:03.590" v="75"/>
        <pc:sldMkLst>
          <pc:docMk/>
          <pc:sldMk cId="2572577559" sldId="262"/>
        </pc:sldMkLst>
        <pc:spChg chg="del">
          <ac:chgData name="Claudia Corriveau" userId="S::clcor41@ulaval.ca::4b67f24c-f3b6-492b-87c5-596095b7337a" providerId="AD" clId="Web-{4959220B-D9D9-79E7-32F2-1E67D00D80CE}" dt="2022-03-22T19:22:20.058" v="70"/>
          <ac:spMkLst>
            <pc:docMk/>
            <pc:sldMk cId="2572577559" sldId="262"/>
            <ac:spMk id="4" creationId="{4D385C0C-F7C7-441F-9EFD-43643AD431FF}"/>
          </ac:spMkLst>
        </pc:spChg>
        <pc:spChg chg="add mod ord">
          <ac:chgData name="Claudia Corriveau" userId="S::clcor41@ulaval.ca::4b67f24c-f3b6-492b-87c5-596095b7337a" providerId="AD" clId="Web-{4959220B-D9D9-79E7-32F2-1E67D00D80CE}" dt="2022-03-22T19:22:37.824" v="73"/>
          <ac:spMkLst>
            <pc:docMk/>
            <pc:sldMk cId="2572577559" sldId="262"/>
            <ac:spMk id="10" creationId="{3A395DA2-B878-09BC-8280-4A9DA6AA0FF6}"/>
          </ac:spMkLst>
        </pc:spChg>
        <pc:spChg chg="ord">
          <ac:chgData name="Claudia Corriveau" userId="S::clcor41@ulaval.ca::4b67f24c-f3b6-492b-87c5-596095b7337a" providerId="AD" clId="Web-{4959220B-D9D9-79E7-32F2-1E67D00D80CE}" dt="2022-03-22T19:23:03.590" v="75"/>
          <ac:spMkLst>
            <pc:docMk/>
            <pc:sldMk cId="2572577559" sldId="262"/>
            <ac:spMk id="13" creationId="{3EEB8ED6-9142-4A11-B029-18DDE98C4952}"/>
          </ac:spMkLst>
        </pc:spChg>
        <pc:spChg chg="mod">
          <ac:chgData name="Claudia Corriveau" userId="S::clcor41@ulaval.ca::4b67f24c-f3b6-492b-87c5-596095b7337a" providerId="AD" clId="Web-{4959220B-D9D9-79E7-32F2-1E67D00D80CE}" dt="2022-03-22T19:22:57.825" v="74"/>
          <ac:spMkLst>
            <pc:docMk/>
            <pc:sldMk cId="2572577559" sldId="262"/>
            <ac:spMk id="27" creationId="{56B37120-CF20-4F0D-B05C-9A2CE1E09FF3}"/>
          </ac:spMkLst>
        </pc:spChg>
      </pc:sldChg>
      <pc:sldChg chg="addSp delSp modSp">
        <pc:chgData name="Claudia Corriveau" userId="S::clcor41@ulaval.ca::4b67f24c-f3b6-492b-87c5-596095b7337a" providerId="AD" clId="Web-{4959220B-D9D9-79E7-32F2-1E67D00D80CE}" dt="2022-03-22T19:23:55.810" v="80"/>
        <pc:sldMkLst>
          <pc:docMk/>
          <pc:sldMk cId="3990497282" sldId="266"/>
        </pc:sldMkLst>
        <pc:spChg chg="mod ord">
          <ac:chgData name="Claudia Corriveau" userId="S::clcor41@ulaval.ca::4b67f24c-f3b6-492b-87c5-596095b7337a" providerId="AD" clId="Web-{4959220B-D9D9-79E7-32F2-1E67D00D80CE}" dt="2022-03-22T19:14:50.036" v="28"/>
          <ac:spMkLst>
            <pc:docMk/>
            <pc:sldMk cId="3990497282" sldId="266"/>
            <ac:spMk id="2" creationId="{6FDA5DCF-96D3-4D47-A476-92AB42CF6184}"/>
          </ac:spMkLst>
        </pc:spChg>
        <pc:spChg chg="add del">
          <ac:chgData name="Claudia Corriveau" userId="S::clcor41@ulaval.ca::4b67f24c-f3b6-492b-87c5-596095b7337a" providerId="AD" clId="Web-{4959220B-D9D9-79E7-32F2-1E67D00D80CE}" dt="2022-03-22T18:23:00.486" v="1"/>
          <ac:spMkLst>
            <pc:docMk/>
            <pc:sldMk cId="3990497282" sldId="266"/>
            <ac:spMk id="3" creationId="{59CE4B59-300A-C455-CAF5-A036CE9C5CE9}"/>
          </ac:spMkLst>
        </pc:spChg>
        <pc:spChg chg="add mod ord">
          <ac:chgData name="Claudia Corriveau" userId="S::clcor41@ulaval.ca::4b67f24c-f3b6-492b-87c5-596095b7337a" providerId="AD" clId="Web-{4959220B-D9D9-79E7-32F2-1E67D00D80CE}" dt="2022-03-22T19:23:55.810" v="80"/>
          <ac:spMkLst>
            <pc:docMk/>
            <pc:sldMk cId="3990497282" sldId="266"/>
            <ac:spMk id="17" creationId="{3A395DA2-B878-09BC-8280-4A9DA6AA0FF6}"/>
          </ac:spMkLst>
        </pc:spChg>
        <pc:spChg chg="add del">
          <ac:chgData name="Claudia Corriveau" userId="S::clcor41@ulaval.ca::4b67f24c-f3b6-492b-87c5-596095b7337a" providerId="AD" clId="Web-{4959220B-D9D9-79E7-32F2-1E67D00D80CE}" dt="2022-03-22T19:14:50.036" v="28"/>
          <ac:spMkLst>
            <pc:docMk/>
            <pc:sldMk cId="3990497282" sldId="266"/>
            <ac:spMk id="31" creationId="{33CD251C-A887-4D2F-925B-FC097198538B}"/>
          </ac:spMkLst>
        </pc:spChg>
        <pc:spChg chg="add del">
          <ac:chgData name="Claudia Corriveau" userId="S::clcor41@ulaval.ca::4b67f24c-f3b6-492b-87c5-596095b7337a" providerId="AD" clId="Web-{4959220B-D9D9-79E7-32F2-1E67D00D80CE}" dt="2022-03-22T19:14:50.036" v="27"/>
          <ac:spMkLst>
            <pc:docMk/>
            <pc:sldMk cId="3990497282" sldId="266"/>
            <ac:spMk id="40" creationId="{19D32F93-50AC-4C46-A5DB-291C60DDB7BD}"/>
          </ac:spMkLst>
        </pc:spChg>
        <pc:spChg chg="add del">
          <ac:chgData name="Claudia Corriveau" userId="S::clcor41@ulaval.ca::4b67f24c-f3b6-492b-87c5-596095b7337a" providerId="AD" clId="Web-{4959220B-D9D9-79E7-32F2-1E67D00D80CE}" dt="2022-03-22T19:14:50.036" v="27"/>
          <ac:spMkLst>
            <pc:docMk/>
            <pc:sldMk cId="3990497282" sldId="266"/>
            <ac:spMk id="42" creationId="{827DC2C4-B485-428A-BF4A-472D2967F47F}"/>
          </ac:spMkLst>
        </pc:spChg>
        <pc:spChg chg="add del">
          <ac:chgData name="Claudia Corriveau" userId="S::clcor41@ulaval.ca::4b67f24c-f3b6-492b-87c5-596095b7337a" providerId="AD" clId="Web-{4959220B-D9D9-79E7-32F2-1E67D00D80CE}" dt="2022-03-22T19:14:50.036" v="27"/>
          <ac:spMkLst>
            <pc:docMk/>
            <pc:sldMk cId="3990497282" sldId="266"/>
            <ac:spMk id="44" creationId="{EE04B5EB-F158-4507-90DD-BD23620C7CC9}"/>
          </ac:spMkLst>
        </pc:spChg>
        <pc:spChg chg="add">
          <ac:chgData name="Claudia Corriveau" userId="S::clcor41@ulaval.ca::4b67f24c-f3b6-492b-87c5-596095b7337a" providerId="AD" clId="Web-{4959220B-D9D9-79E7-32F2-1E67D00D80CE}" dt="2022-03-22T19:14:50.036" v="28"/>
          <ac:spMkLst>
            <pc:docMk/>
            <pc:sldMk cId="3990497282" sldId="266"/>
            <ac:spMk id="46" creationId="{B9D7E975-9161-4F2D-AC53-69E1912F6B5D}"/>
          </ac:spMkLst>
        </pc:spChg>
        <pc:spChg chg="add">
          <ac:chgData name="Claudia Corriveau" userId="S::clcor41@ulaval.ca::4b67f24c-f3b6-492b-87c5-596095b7337a" providerId="AD" clId="Web-{4959220B-D9D9-79E7-32F2-1E67D00D80CE}" dt="2022-03-22T19:14:50.036" v="28"/>
          <ac:spMkLst>
            <pc:docMk/>
            <pc:sldMk cId="3990497282" sldId="266"/>
            <ac:spMk id="47" creationId="{827DC2C4-B485-428A-BF4A-472D2967F47F}"/>
          </ac:spMkLst>
        </pc:spChg>
        <pc:spChg chg="add">
          <ac:chgData name="Claudia Corriveau" userId="S::clcor41@ulaval.ca::4b67f24c-f3b6-492b-87c5-596095b7337a" providerId="AD" clId="Web-{4959220B-D9D9-79E7-32F2-1E67D00D80CE}" dt="2022-03-22T19:14:50.036" v="28"/>
          <ac:spMkLst>
            <pc:docMk/>
            <pc:sldMk cId="3990497282" sldId="266"/>
            <ac:spMk id="48" creationId="{463E6235-1649-4B47-9862-4026FC473B6F}"/>
          </ac:spMkLst>
        </pc:spChg>
        <pc:grpChg chg="add del">
          <ac:chgData name="Claudia Corriveau" userId="S::clcor41@ulaval.ca::4b67f24c-f3b6-492b-87c5-596095b7337a" providerId="AD" clId="Web-{4959220B-D9D9-79E7-32F2-1E67D00D80CE}" dt="2022-03-22T19:14:50.036" v="28"/>
          <ac:grpSpMkLst>
            <pc:docMk/>
            <pc:sldMk cId="3990497282" sldId="266"/>
            <ac:grpSpMk id="33" creationId="{770AE191-D2EA-45C9-A44D-830C188F74CB}"/>
          </ac:grpSpMkLst>
        </pc:grpChg>
        <pc:picChg chg="mod">
          <ac:chgData name="Claudia Corriveau" userId="S::clcor41@ulaval.ca::4b67f24c-f3b6-492b-87c5-596095b7337a" providerId="AD" clId="Web-{4959220B-D9D9-79E7-32F2-1E67D00D80CE}" dt="2022-03-22T19:14:50.036" v="28"/>
          <ac:picMkLst>
            <pc:docMk/>
            <pc:sldMk cId="3990497282" sldId="266"/>
            <ac:picMk id="4" creationId="{F1B12DEF-17D4-4C8E-8C5D-209CDFDF75B8}"/>
          </ac:picMkLst>
        </pc:picChg>
      </pc:sldChg>
      <pc:sldChg chg="addSp delSp modSp">
        <pc:chgData name="Claudia Corriveau" userId="S::clcor41@ulaval.ca::4b67f24c-f3b6-492b-87c5-596095b7337a" providerId="AD" clId="Web-{4959220B-D9D9-79E7-32F2-1E67D00D80CE}" dt="2022-03-22T19:24:25.373" v="83"/>
        <pc:sldMkLst>
          <pc:docMk/>
          <pc:sldMk cId="3637185556" sldId="267"/>
        </pc:sldMkLst>
        <pc:spChg chg="mod">
          <ac:chgData name="Claudia Corriveau" userId="S::clcor41@ulaval.ca::4b67f24c-f3b6-492b-87c5-596095b7337a" providerId="AD" clId="Web-{4959220B-D9D9-79E7-32F2-1E67D00D80CE}" dt="2022-03-22T19:15:27.646" v="29"/>
          <ac:spMkLst>
            <pc:docMk/>
            <pc:sldMk cId="3637185556" sldId="267"/>
            <ac:spMk id="4" creationId="{2A672823-6A01-4DF9-BD48-688A0AE54049}"/>
          </ac:spMkLst>
        </pc:spChg>
        <pc:spChg chg="del mod">
          <ac:chgData name="Claudia Corriveau" userId="S::clcor41@ulaval.ca::4b67f24c-f3b6-492b-87c5-596095b7337a" providerId="AD" clId="Web-{4959220B-D9D9-79E7-32F2-1E67D00D80CE}" dt="2022-03-22T19:24:16.638" v="82"/>
          <ac:spMkLst>
            <pc:docMk/>
            <pc:sldMk cId="3637185556" sldId="267"/>
            <ac:spMk id="9" creationId="{6D2D6299-7698-4E66-8EF3-D05BC9DCE76E}"/>
          </ac:spMkLst>
        </pc:spChg>
        <pc:spChg chg="add mod">
          <ac:chgData name="Claudia Corriveau" userId="S::clcor41@ulaval.ca::4b67f24c-f3b6-492b-87c5-596095b7337a" providerId="AD" clId="Web-{4959220B-D9D9-79E7-32F2-1E67D00D80CE}" dt="2022-03-22T19:24:25.373" v="83"/>
          <ac:spMkLst>
            <pc:docMk/>
            <pc:sldMk cId="3637185556" sldId="267"/>
            <ac:spMk id="10" creationId="{3A395DA2-B878-09BC-8280-4A9DA6AA0FF6}"/>
          </ac:spMkLst>
        </pc:spChg>
      </pc:sldChg>
      <pc:sldChg chg="addSp delSp modSp">
        <pc:chgData name="Claudia Corriveau" userId="S::clcor41@ulaval.ca::4b67f24c-f3b6-492b-87c5-596095b7337a" providerId="AD" clId="Web-{4959220B-D9D9-79E7-32F2-1E67D00D80CE}" dt="2022-03-22T19:20:22.432" v="55" actId="14100"/>
        <pc:sldMkLst>
          <pc:docMk/>
          <pc:sldMk cId="666762247" sldId="268"/>
        </pc:sldMkLst>
        <pc:spChg chg="mod">
          <ac:chgData name="Claudia Corriveau" userId="S::clcor41@ulaval.ca::4b67f24c-f3b6-492b-87c5-596095b7337a" providerId="AD" clId="Web-{4959220B-D9D9-79E7-32F2-1E67D00D80CE}" dt="2022-03-22T19:20:22.432" v="55" actId="14100"/>
          <ac:spMkLst>
            <pc:docMk/>
            <pc:sldMk cId="666762247" sldId="268"/>
            <ac:spMk id="3" creationId="{0CB8BC7A-7253-8948-8C32-44F764CF38D1}"/>
          </ac:spMkLst>
        </pc:spChg>
        <pc:spChg chg="del">
          <ac:chgData name="Claudia Corriveau" userId="S::clcor41@ulaval.ca::4b67f24c-f3b6-492b-87c5-596095b7337a" providerId="AD" clId="Web-{4959220B-D9D9-79E7-32F2-1E67D00D80CE}" dt="2022-03-22T19:20:07.556" v="50"/>
          <ac:spMkLst>
            <pc:docMk/>
            <pc:sldMk cId="666762247" sldId="268"/>
            <ac:spMk id="5" creationId="{B66B17E8-E630-4F92-9BF4-F180AAF77B72}"/>
          </ac:spMkLst>
        </pc:spChg>
        <pc:spChg chg="add ord">
          <ac:chgData name="Claudia Corriveau" userId="S::clcor41@ulaval.ca::4b67f24c-f3b6-492b-87c5-596095b7337a" providerId="AD" clId="Web-{4959220B-D9D9-79E7-32F2-1E67D00D80CE}" dt="2022-03-22T19:20:05.416" v="49"/>
          <ac:spMkLst>
            <pc:docMk/>
            <pc:sldMk cId="666762247" sldId="268"/>
            <ac:spMk id="6" creationId="{3A395DA2-B878-09BC-8280-4A9DA6AA0FF6}"/>
          </ac:spMkLst>
        </pc:spChg>
      </pc:sldChg>
      <pc:sldChg chg="addSp modSp mod setBg">
        <pc:chgData name="Claudia Corriveau" userId="S::clcor41@ulaval.ca::4b67f24c-f3b6-492b-87c5-596095b7337a" providerId="AD" clId="Web-{4959220B-D9D9-79E7-32F2-1E67D00D80CE}" dt="2022-03-22T19:20:30.275" v="56"/>
        <pc:sldMkLst>
          <pc:docMk/>
          <pc:sldMk cId="2217415008" sldId="269"/>
        </pc:sldMkLst>
        <pc:spChg chg="mod">
          <ac:chgData name="Claudia Corriveau" userId="S::clcor41@ulaval.ca::4b67f24c-f3b6-492b-87c5-596095b7337a" providerId="AD" clId="Web-{4959220B-D9D9-79E7-32F2-1E67D00D80CE}" dt="2022-03-22T19:12:49.128" v="20"/>
          <ac:spMkLst>
            <pc:docMk/>
            <pc:sldMk cId="2217415008" sldId="269"/>
            <ac:spMk id="2" creationId="{C8A84FA7-218C-4749-858B-2F91A1816D48}"/>
          </ac:spMkLst>
        </pc:spChg>
        <pc:spChg chg="add">
          <ac:chgData name="Claudia Corriveau" userId="S::clcor41@ulaval.ca::4b67f24c-f3b6-492b-87c5-596095b7337a" providerId="AD" clId="Web-{4959220B-D9D9-79E7-32F2-1E67D00D80CE}" dt="2022-03-22T19:13:05.315" v="21"/>
          <ac:spMkLst>
            <pc:docMk/>
            <pc:sldMk cId="2217415008" sldId="269"/>
            <ac:spMk id="3" creationId="{0CEAAD8A-A3F7-7C60-136B-6438A186ADF0}"/>
          </ac:spMkLst>
        </pc:spChg>
        <pc:spChg chg="add">
          <ac:chgData name="Claudia Corriveau" userId="S::clcor41@ulaval.ca::4b67f24c-f3b6-492b-87c5-596095b7337a" providerId="AD" clId="Web-{4959220B-D9D9-79E7-32F2-1E67D00D80CE}" dt="2022-03-22T19:20:30.275" v="56"/>
          <ac:spMkLst>
            <pc:docMk/>
            <pc:sldMk cId="2217415008" sldId="269"/>
            <ac:spMk id="4" creationId="{8C81737E-FF25-2794-7C7E-4C8F1DC49EC8}"/>
          </ac:spMkLst>
        </pc:spChg>
        <pc:spChg chg="add">
          <ac:chgData name="Claudia Corriveau" userId="S::clcor41@ulaval.ca::4b67f24c-f3b6-492b-87c5-596095b7337a" providerId="AD" clId="Web-{4959220B-D9D9-79E7-32F2-1E67D00D80CE}" dt="2022-03-22T19:12:49.128" v="20"/>
          <ac:spMkLst>
            <pc:docMk/>
            <pc:sldMk cId="2217415008" sldId="269"/>
            <ac:spMk id="10" creationId="{EFD0E8E8-C530-4B2D-A01A-CCD47590B664}"/>
          </ac:spMkLst>
        </pc:spChg>
        <pc:spChg chg="add">
          <ac:chgData name="Claudia Corriveau" userId="S::clcor41@ulaval.ca::4b67f24c-f3b6-492b-87c5-596095b7337a" providerId="AD" clId="Web-{4959220B-D9D9-79E7-32F2-1E67D00D80CE}" dt="2022-03-22T19:12:49.128" v="20"/>
          <ac:spMkLst>
            <pc:docMk/>
            <pc:sldMk cId="2217415008" sldId="269"/>
            <ac:spMk id="12" creationId="{B87BF251-0F3D-4FED-A71D-D1564D1D09FA}"/>
          </ac:spMkLst>
        </pc:spChg>
        <pc:spChg chg="add">
          <ac:chgData name="Claudia Corriveau" userId="S::clcor41@ulaval.ca::4b67f24c-f3b6-492b-87c5-596095b7337a" providerId="AD" clId="Web-{4959220B-D9D9-79E7-32F2-1E67D00D80CE}" dt="2022-03-22T19:12:49.128" v="20"/>
          <ac:spMkLst>
            <pc:docMk/>
            <pc:sldMk cId="2217415008" sldId="269"/>
            <ac:spMk id="14" creationId="{C0F80DFC-077A-4A53-AF1A-600D9F16E457}"/>
          </ac:spMkLst>
        </pc:spChg>
        <pc:graphicFrameChg chg="mod">
          <ac:chgData name="Claudia Corriveau" userId="S::clcor41@ulaval.ca::4b67f24c-f3b6-492b-87c5-596095b7337a" providerId="AD" clId="Web-{4959220B-D9D9-79E7-32F2-1E67D00D80CE}" dt="2022-03-22T19:12:49.128" v="20"/>
          <ac:graphicFrameMkLst>
            <pc:docMk/>
            <pc:sldMk cId="2217415008" sldId="269"/>
            <ac:graphicFrameMk id="5" creationId="{9AD49C3E-2CB5-421B-9492-46EB567222B8}"/>
          </ac:graphicFrameMkLst>
        </pc:graphicFrameChg>
      </pc:sldChg>
      <pc:sldChg chg="addSp modSp">
        <pc:chgData name="Claudia Corriveau" userId="S::clcor41@ulaval.ca::4b67f24c-f3b6-492b-87c5-596095b7337a" providerId="AD" clId="Web-{4959220B-D9D9-79E7-32F2-1E67D00D80CE}" dt="2022-03-22T18:47:28.369" v="5"/>
        <pc:sldMkLst>
          <pc:docMk/>
          <pc:sldMk cId="3505709578" sldId="272"/>
        </pc:sldMkLst>
        <pc:spChg chg="mod">
          <ac:chgData name="Claudia Corriveau" userId="S::clcor41@ulaval.ca::4b67f24c-f3b6-492b-87c5-596095b7337a" providerId="AD" clId="Web-{4959220B-D9D9-79E7-32F2-1E67D00D80CE}" dt="2022-03-22T18:47:23.244" v="4" actId="20577"/>
          <ac:spMkLst>
            <pc:docMk/>
            <pc:sldMk cId="3505709578" sldId="272"/>
            <ac:spMk id="3" creationId="{E5361F60-36B9-7E49-ABC8-72C7EBF80EF3}"/>
          </ac:spMkLst>
        </pc:spChg>
        <pc:spChg chg="add">
          <ac:chgData name="Claudia Corriveau" userId="S::clcor41@ulaval.ca::4b67f24c-f3b6-492b-87c5-596095b7337a" providerId="AD" clId="Web-{4959220B-D9D9-79E7-32F2-1E67D00D80CE}" dt="2022-03-22T18:47:28.369" v="5"/>
          <ac:spMkLst>
            <pc:docMk/>
            <pc:sldMk cId="3505709578" sldId="272"/>
            <ac:spMk id="4" creationId="{F571615D-FFC3-CC64-E559-C110BD067336}"/>
          </ac:spMkLst>
        </pc:spChg>
      </pc:sldChg>
      <pc:sldChg chg="addSp delSp modSp">
        <pc:chgData name="Claudia Corriveau" userId="S::clcor41@ulaval.ca::4b67f24c-f3b6-492b-87c5-596095b7337a" providerId="AD" clId="Web-{4959220B-D9D9-79E7-32F2-1E67D00D80CE}" dt="2022-03-22T19:15:47.474" v="32"/>
        <pc:sldMkLst>
          <pc:docMk/>
          <pc:sldMk cId="87809670" sldId="273"/>
        </pc:sldMkLst>
        <pc:spChg chg="mod">
          <ac:chgData name="Claudia Corriveau" userId="S::clcor41@ulaval.ca::4b67f24c-f3b6-492b-87c5-596095b7337a" providerId="AD" clId="Web-{4959220B-D9D9-79E7-32F2-1E67D00D80CE}" dt="2022-03-22T19:15:47.474" v="32"/>
          <ac:spMkLst>
            <pc:docMk/>
            <pc:sldMk cId="87809670" sldId="273"/>
            <ac:spMk id="2" creationId="{91553874-268F-3A4C-8C4C-18DB20133795}"/>
          </ac:spMkLst>
        </pc:spChg>
        <pc:spChg chg="mod ord">
          <ac:chgData name="Claudia Corriveau" userId="S::clcor41@ulaval.ca::4b67f24c-f3b6-492b-87c5-596095b7337a" providerId="AD" clId="Web-{4959220B-D9D9-79E7-32F2-1E67D00D80CE}" dt="2022-03-22T19:15:47.474" v="32"/>
          <ac:spMkLst>
            <pc:docMk/>
            <pc:sldMk cId="87809670" sldId="273"/>
            <ac:spMk id="3" creationId="{E5361F60-36B9-7E49-ABC8-72C7EBF80EF3}"/>
          </ac:spMkLst>
        </pc:spChg>
        <pc:spChg chg="del">
          <ac:chgData name="Claudia Corriveau" userId="S::clcor41@ulaval.ca::4b67f24c-f3b6-492b-87c5-596095b7337a" providerId="AD" clId="Web-{4959220B-D9D9-79E7-32F2-1E67D00D80CE}" dt="2022-03-22T19:15:47.474" v="32"/>
          <ac:spMkLst>
            <pc:docMk/>
            <pc:sldMk cId="87809670" sldId="273"/>
            <ac:spMk id="9" creationId="{743AA782-23D1-4521-8CAD-47662984AA08}"/>
          </ac:spMkLst>
        </pc:spChg>
        <pc:spChg chg="del">
          <ac:chgData name="Claudia Corriveau" userId="S::clcor41@ulaval.ca::4b67f24c-f3b6-492b-87c5-596095b7337a" providerId="AD" clId="Web-{4959220B-D9D9-79E7-32F2-1E67D00D80CE}" dt="2022-03-22T19:15:47.474" v="32"/>
          <ac:spMkLst>
            <pc:docMk/>
            <pc:sldMk cId="87809670" sldId="273"/>
            <ac:spMk id="11" creationId="{650D18FE-0824-4A46-B22C-A86B52E5780A}"/>
          </ac:spMkLst>
        </pc:spChg>
        <pc:spChg chg="add">
          <ac:chgData name="Claudia Corriveau" userId="S::clcor41@ulaval.ca::4b67f24c-f3b6-492b-87c5-596095b7337a" providerId="AD" clId="Web-{4959220B-D9D9-79E7-32F2-1E67D00D80CE}" dt="2022-03-22T19:15:47.474" v="32"/>
          <ac:spMkLst>
            <pc:docMk/>
            <pc:sldMk cId="87809670" sldId="273"/>
            <ac:spMk id="16" creationId="{9D25F302-27C5-414F-97F8-6EA0A6C028BA}"/>
          </ac:spMkLst>
        </pc:spChg>
        <pc:spChg chg="add">
          <ac:chgData name="Claudia Corriveau" userId="S::clcor41@ulaval.ca::4b67f24c-f3b6-492b-87c5-596095b7337a" providerId="AD" clId="Web-{4959220B-D9D9-79E7-32F2-1E67D00D80CE}" dt="2022-03-22T19:15:47.474" v="32"/>
          <ac:spMkLst>
            <pc:docMk/>
            <pc:sldMk cId="87809670" sldId="273"/>
            <ac:spMk id="18" creationId="{830A36F8-48C2-4842-A87B-8CE8DF4E7FD2}"/>
          </ac:spMkLst>
        </pc:spChg>
        <pc:spChg chg="add">
          <ac:chgData name="Claudia Corriveau" userId="S::clcor41@ulaval.ca::4b67f24c-f3b6-492b-87c5-596095b7337a" providerId="AD" clId="Web-{4959220B-D9D9-79E7-32F2-1E67D00D80CE}" dt="2022-03-22T19:15:47.474" v="32"/>
          <ac:spMkLst>
            <pc:docMk/>
            <pc:sldMk cId="87809670" sldId="273"/>
            <ac:spMk id="20" creationId="{8F451A30-466B-4996-9BA5-CD6ABCC6D558}"/>
          </ac:spMkLst>
        </pc:spChg>
        <pc:picChg chg="mod">
          <ac:chgData name="Claudia Corriveau" userId="S::clcor41@ulaval.ca::4b67f24c-f3b6-492b-87c5-596095b7337a" providerId="AD" clId="Web-{4959220B-D9D9-79E7-32F2-1E67D00D80CE}" dt="2022-03-22T19:15:47.474" v="32"/>
          <ac:picMkLst>
            <pc:docMk/>
            <pc:sldMk cId="87809670" sldId="273"/>
            <ac:picMk id="4" creationId="{5D895349-E0D7-4ED2-856A-350020C591EB}"/>
          </ac:picMkLst>
        </pc:picChg>
      </pc:sldChg>
      <pc:sldChg chg="addSp delSp">
        <pc:chgData name="Claudia Corriveau" userId="S::clcor41@ulaval.ca::4b67f24c-f3b6-492b-87c5-596095b7337a" providerId="AD" clId="Web-{4959220B-D9D9-79E7-32F2-1E67D00D80CE}" dt="2022-03-22T19:26:03.484" v="99"/>
        <pc:sldMkLst>
          <pc:docMk/>
          <pc:sldMk cId="428647812" sldId="274"/>
        </pc:sldMkLst>
        <pc:spChg chg="add">
          <ac:chgData name="Claudia Corriveau" userId="S::clcor41@ulaval.ca::4b67f24c-f3b6-492b-87c5-596095b7337a" providerId="AD" clId="Web-{4959220B-D9D9-79E7-32F2-1E67D00D80CE}" dt="2022-03-22T19:26:03.484" v="98"/>
          <ac:spMkLst>
            <pc:docMk/>
            <pc:sldMk cId="428647812" sldId="274"/>
            <ac:spMk id="8" creationId="{D0F5F074-72A2-41A6-1807-AB7067A93733}"/>
          </ac:spMkLst>
        </pc:spChg>
        <pc:spChg chg="del">
          <ac:chgData name="Claudia Corriveau" userId="S::clcor41@ulaval.ca::4b67f24c-f3b6-492b-87c5-596095b7337a" providerId="AD" clId="Web-{4959220B-D9D9-79E7-32F2-1E67D00D80CE}" dt="2022-03-22T19:26:02.171" v="97"/>
          <ac:spMkLst>
            <pc:docMk/>
            <pc:sldMk cId="428647812" sldId="274"/>
            <ac:spMk id="14" creationId="{EA00026B-131F-42BE-9FDE-CDE04599C218}"/>
          </ac:spMkLst>
        </pc:spChg>
        <pc:spChg chg="del">
          <ac:chgData name="Claudia Corriveau" userId="S::clcor41@ulaval.ca::4b67f24c-f3b6-492b-87c5-596095b7337a" providerId="AD" clId="Web-{4959220B-D9D9-79E7-32F2-1E67D00D80CE}" dt="2022-03-22T19:26:01.109" v="96"/>
          <ac:spMkLst>
            <pc:docMk/>
            <pc:sldMk cId="428647812" sldId="274"/>
            <ac:spMk id="16" creationId="{56A8096C-5809-4C41-AF00-294CA0C37321}"/>
          </ac:spMkLst>
        </pc:spChg>
        <pc:spChg chg="add">
          <ac:chgData name="Claudia Corriveau" userId="S::clcor41@ulaval.ca::4b67f24c-f3b6-492b-87c5-596095b7337a" providerId="AD" clId="Web-{4959220B-D9D9-79E7-32F2-1E67D00D80CE}" dt="2022-03-22T19:26:03.484" v="99"/>
          <ac:spMkLst>
            <pc:docMk/>
            <pc:sldMk cId="428647812" sldId="274"/>
            <ac:spMk id="18" creationId="{A0551BFD-DA28-C4EB-82F6-72DFF9845C12}"/>
          </ac:spMkLst>
        </pc:spChg>
      </pc:sldChg>
      <pc:sldChg chg="addSp delSp modSp">
        <pc:chgData name="Claudia Corriveau" userId="S::clcor41@ulaval.ca::4b67f24c-f3b6-492b-87c5-596095b7337a" providerId="AD" clId="Web-{4959220B-D9D9-79E7-32F2-1E67D00D80CE}" dt="2022-03-22T19:25:53.687" v="95"/>
        <pc:sldMkLst>
          <pc:docMk/>
          <pc:sldMk cId="1450854792" sldId="275"/>
        </pc:sldMkLst>
        <pc:spChg chg="mod">
          <ac:chgData name="Claudia Corriveau" userId="S::clcor41@ulaval.ca::4b67f24c-f3b6-492b-87c5-596095b7337a" providerId="AD" clId="Web-{4959220B-D9D9-79E7-32F2-1E67D00D80CE}" dt="2022-03-22T19:25:24.811" v="89"/>
          <ac:spMkLst>
            <pc:docMk/>
            <pc:sldMk cId="1450854792" sldId="275"/>
            <ac:spMk id="2" creationId="{ABC5CD07-B3B4-4D14-8A86-57BAA88E5F3C}"/>
          </ac:spMkLst>
        </pc:spChg>
        <pc:spChg chg="add">
          <ac:chgData name="Claudia Corriveau" userId="S::clcor41@ulaval.ca::4b67f24c-f3b6-492b-87c5-596095b7337a" providerId="AD" clId="Web-{4959220B-D9D9-79E7-32F2-1E67D00D80CE}" dt="2022-03-22T19:25:53.687" v="95"/>
          <ac:spMkLst>
            <pc:docMk/>
            <pc:sldMk cId="1450854792" sldId="275"/>
            <ac:spMk id="3" creationId="{AB92C0E1-239F-36CF-6645-F387E140665E}"/>
          </ac:spMkLst>
        </pc:spChg>
        <pc:spChg chg="del">
          <ac:chgData name="Claudia Corriveau" userId="S::clcor41@ulaval.ca::4b67f24c-f3b6-492b-87c5-596095b7337a" providerId="AD" clId="Web-{4959220B-D9D9-79E7-32F2-1E67D00D80CE}" dt="2022-03-22T19:25:15.796" v="88"/>
          <ac:spMkLst>
            <pc:docMk/>
            <pc:sldMk cId="1450854792" sldId="275"/>
            <ac:spMk id="9" creationId="{0C9219C3-4AC9-4AD4-AB06-660904DB9F26}"/>
          </ac:spMkLst>
        </pc:spChg>
        <pc:spChg chg="add mod">
          <ac:chgData name="Claudia Corriveau" userId="S::clcor41@ulaval.ca::4b67f24c-f3b6-492b-87c5-596095b7337a" providerId="AD" clId="Web-{4959220B-D9D9-79E7-32F2-1E67D00D80CE}" dt="2022-03-22T19:25:41.905" v="94"/>
          <ac:spMkLst>
            <pc:docMk/>
            <pc:sldMk cId="1450854792" sldId="275"/>
            <ac:spMk id="10" creationId="{3A395DA2-B878-09BC-8280-4A9DA6AA0FF6}"/>
          </ac:spMkLst>
        </pc:spChg>
        <pc:spChg chg="mod">
          <ac:chgData name="Claudia Corriveau" userId="S::clcor41@ulaval.ca::4b67f24c-f3b6-492b-87c5-596095b7337a" providerId="AD" clId="Web-{4959220B-D9D9-79E7-32F2-1E67D00D80CE}" dt="2022-03-22T19:25:24.811" v="89"/>
          <ac:spMkLst>
            <pc:docMk/>
            <pc:sldMk cId="1450854792" sldId="275"/>
            <ac:spMk id="26" creationId="{F1FAA94F-DFF1-C068-5846-A1A368BFD5B7}"/>
          </ac:spMkLst>
        </pc:spChg>
        <pc:spChg chg="del">
          <ac:chgData name="Claudia Corriveau" userId="S::clcor41@ulaval.ca::4b67f24c-f3b6-492b-87c5-596095b7337a" providerId="AD" clId="Web-{4959220B-D9D9-79E7-32F2-1E67D00D80CE}" dt="2022-03-22T19:25:24.811" v="89"/>
          <ac:spMkLst>
            <pc:docMk/>
            <pc:sldMk cId="1450854792" sldId="275"/>
            <ac:spMk id="29" creationId="{69D47016-023F-44BD-981C-50E7A10A6609}"/>
          </ac:spMkLst>
        </pc:spChg>
        <pc:spChg chg="del">
          <ac:chgData name="Claudia Corriveau" userId="S::clcor41@ulaval.ca::4b67f24c-f3b6-492b-87c5-596095b7337a" providerId="AD" clId="Web-{4959220B-D9D9-79E7-32F2-1E67D00D80CE}" dt="2022-03-22T19:25:24.811" v="89"/>
          <ac:spMkLst>
            <pc:docMk/>
            <pc:sldMk cId="1450854792" sldId="275"/>
            <ac:spMk id="31" creationId="{6D8B37B0-0682-433E-BC8D-498C04ABD9A7}"/>
          </ac:spMkLst>
        </pc:spChg>
        <pc:spChg chg="add">
          <ac:chgData name="Claudia Corriveau" userId="S::clcor41@ulaval.ca::4b67f24c-f3b6-492b-87c5-596095b7337a" providerId="AD" clId="Web-{4959220B-D9D9-79E7-32F2-1E67D00D80CE}" dt="2022-03-22T19:25:24.811" v="89"/>
          <ac:spMkLst>
            <pc:docMk/>
            <pc:sldMk cId="1450854792" sldId="275"/>
            <ac:spMk id="36" creationId="{99ED5833-B85B-4103-8A3B-CAB0308E6C15}"/>
          </ac:spMkLst>
        </pc:spChg>
        <pc:picChg chg="mod">
          <ac:chgData name="Claudia Corriveau" userId="S::clcor41@ulaval.ca::4b67f24c-f3b6-492b-87c5-596095b7337a" providerId="AD" clId="Web-{4959220B-D9D9-79E7-32F2-1E67D00D80CE}" dt="2022-03-22T19:25:29.577" v="91" actId="1076"/>
          <ac:picMkLst>
            <pc:docMk/>
            <pc:sldMk cId="1450854792" sldId="275"/>
            <ac:picMk id="6" creationId="{7307BEE1-0D6F-41AA-B028-7AC439D6D3E7}"/>
          </ac:picMkLst>
        </pc:picChg>
        <pc:picChg chg="mod">
          <ac:chgData name="Claudia Corriveau" userId="S::clcor41@ulaval.ca::4b67f24c-f3b6-492b-87c5-596095b7337a" providerId="AD" clId="Web-{4959220B-D9D9-79E7-32F2-1E67D00D80CE}" dt="2022-03-22T19:25:27.921" v="90" actId="1076"/>
          <ac:picMkLst>
            <pc:docMk/>
            <pc:sldMk cId="1450854792" sldId="275"/>
            <ac:picMk id="8" creationId="{3E346431-D4C1-4A54-9E85-C66A078FDEA2}"/>
          </ac:picMkLst>
        </pc:picChg>
      </pc:sldChg>
      <pc:sldChg chg="addSp delSp modSp">
        <pc:chgData name="Claudia Corriveau" userId="S::clcor41@ulaval.ca::4b67f24c-f3b6-492b-87c5-596095b7337a" providerId="AD" clId="Web-{4959220B-D9D9-79E7-32F2-1E67D00D80CE}" dt="2022-03-22T19:24:48.123" v="87" actId="14100"/>
        <pc:sldMkLst>
          <pc:docMk/>
          <pc:sldMk cId="2194391927" sldId="276"/>
        </pc:sldMkLst>
        <pc:spChg chg="mod ord">
          <ac:chgData name="Claudia Corriveau" userId="S::clcor41@ulaval.ca::4b67f24c-f3b6-492b-87c5-596095b7337a" providerId="AD" clId="Web-{4959220B-D9D9-79E7-32F2-1E67D00D80CE}" dt="2022-03-22T19:15:36.286" v="31"/>
          <ac:spMkLst>
            <pc:docMk/>
            <pc:sldMk cId="2194391927" sldId="276"/>
            <ac:spMk id="3" creationId="{AD50C92F-DFE1-4DA3-9254-430879504B68}"/>
          </ac:spMkLst>
        </pc:spChg>
        <pc:spChg chg="add mod">
          <ac:chgData name="Claudia Corriveau" userId="S::clcor41@ulaval.ca::4b67f24c-f3b6-492b-87c5-596095b7337a" providerId="AD" clId="Web-{4959220B-D9D9-79E7-32F2-1E67D00D80CE}" dt="2022-03-22T19:24:48.123" v="87" actId="14100"/>
          <ac:spMkLst>
            <pc:docMk/>
            <pc:sldMk cId="2194391927" sldId="276"/>
            <ac:spMk id="8" creationId="{3A395DA2-B878-09BC-8280-4A9DA6AA0FF6}"/>
          </ac:spMkLst>
        </pc:spChg>
        <pc:spChg chg="del">
          <ac:chgData name="Claudia Corriveau" userId="S::clcor41@ulaval.ca::4b67f24c-f3b6-492b-87c5-596095b7337a" providerId="AD" clId="Web-{4959220B-D9D9-79E7-32F2-1E67D00D80CE}" dt="2022-03-22T19:15:36.286" v="31"/>
          <ac:spMkLst>
            <pc:docMk/>
            <pc:sldMk cId="2194391927" sldId="276"/>
            <ac:spMk id="47" creationId="{D12DDE76-C203-4047-9998-63900085B5E8}"/>
          </ac:spMkLst>
        </pc:spChg>
        <pc:spChg chg="add">
          <ac:chgData name="Claudia Corriveau" userId="S::clcor41@ulaval.ca::4b67f24c-f3b6-492b-87c5-596095b7337a" providerId="AD" clId="Web-{4959220B-D9D9-79E7-32F2-1E67D00D80CE}" dt="2022-03-22T19:15:36.286" v="31"/>
          <ac:spMkLst>
            <pc:docMk/>
            <pc:sldMk cId="2194391927" sldId="276"/>
            <ac:spMk id="52" creationId="{B9D7E975-9161-4F2D-AC53-69E1912F6B5D}"/>
          </ac:spMkLst>
        </pc:spChg>
        <pc:spChg chg="add">
          <ac:chgData name="Claudia Corriveau" userId="S::clcor41@ulaval.ca::4b67f24c-f3b6-492b-87c5-596095b7337a" providerId="AD" clId="Web-{4959220B-D9D9-79E7-32F2-1E67D00D80CE}" dt="2022-03-22T19:15:36.286" v="31"/>
          <ac:spMkLst>
            <pc:docMk/>
            <pc:sldMk cId="2194391927" sldId="276"/>
            <ac:spMk id="54" creationId="{827DC2C4-B485-428A-BF4A-472D2967F47F}"/>
          </ac:spMkLst>
        </pc:spChg>
        <pc:spChg chg="add">
          <ac:chgData name="Claudia Corriveau" userId="S::clcor41@ulaval.ca::4b67f24c-f3b6-492b-87c5-596095b7337a" providerId="AD" clId="Web-{4959220B-D9D9-79E7-32F2-1E67D00D80CE}" dt="2022-03-22T19:15:36.286" v="31"/>
          <ac:spMkLst>
            <pc:docMk/>
            <pc:sldMk cId="2194391927" sldId="276"/>
            <ac:spMk id="56" creationId="{463E6235-1649-4B47-9862-4026FC473B6F}"/>
          </ac:spMkLst>
        </pc:spChg>
        <pc:picChg chg="mod">
          <ac:chgData name="Claudia Corriveau" userId="S::clcor41@ulaval.ca::4b67f24c-f3b6-492b-87c5-596095b7337a" providerId="AD" clId="Web-{4959220B-D9D9-79E7-32F2-1E67D00D80CE}" dt="2022-03-22T19:15:36.286" v="31"/>
          <ac:picMkLst>
            <pc:docMk/>
            <pc:sldMk cId="2194391927" sldId="276"/>
            <ac:picMk id="2" creationId="{B35CC4D4-3976-4AF0-A048-2D5BAB0011EA}"/>
          </ac:picMkLst>
        </pc:picChg>
      </pc:sldChg>
      <pc:sldChg chg="addSp delSp modSp">
        <pc:chgData name="Claudia Corriveau" userId="S::clcor41@ulaval.ca::4b67f24c-f3b6-492b-87c5-596095b7337a" providerId="AD" clId="Web-{4959220B-D9D9-79E7-32F2-1E67D00D80CE}" dt="2022-03-22T19:17:50.320" v="38"/>
        <pc:sldMkLst>
          <pc:docMk/>
          <pc:sldMk cId="3596901418" sldId="282"/>
        </pc:sldMkLst>
        <pc:spChg chg="mod">
          <ac:chgData name="Claudia Corriveau" userId="S::clcor41@ulaval.ca::4b67f24c-f3b6-492b-87c5-596095b7337a" providerId="AD" clId="Web-{4959220B-D9D9-79E7-32F2-1E67D00D80CE}" dt="2022-03-22T19:17:50.320" v="38"/>
          <ac:spMkLst>
            <pc:docMk/>
            <pc:sldMk cId="3596901418" sldId="282"/>
            <ac:spMk id="2" creationId="{C8B3F05C-DB24-4AA2-9ACE-84411DA235CD}"/>
          </ac:spMkLst>
        </pc:spChg>
        <pc:spChg chg="add del">
          <ac:chgData name="Claudia Corriveau" userId="S::clcor41@ulaval.ca::4b67f24c-f3b6-492b-87c5-596095b7337a" providerId="AD" clId="Web-{4959220B-D9D9-79E7-32F2-1E67D00D80CE}" dt="2022-03-22T19:05:15.230" v="10"/>
          <ac:spMkLst>
            <pc:docMk/>
            <pc:sldMk cId="3596901418" sldId="282"/>
            <ac:spMk id="9" creationId="{2E442304-DDBD-4F7B-8017-36BCC863FB40}"/>
          </ac:spMkLst>
        </pc:spChg>
        <pc:spChg chg="add del">
          <ac:chgData name="Claudia Corriveau" userId="S::clcor41@ulaval.ca::4b67f24c-f3b6-492b-87c5-596095b7337a" providerId="AD" clId="Web-{4959220B-D9D9-79E7-32F2-1E67D00D80CE}" dt="2022-03-22T19:05:15.230" v="10"/>
          <ac:spMkLst>
            <pc:docMk/>
            <pc:sldMk cId="3596901418" sldId="282"/>
            <ac:spMk id="11" creationId="{5E107275-3853-46FD-A241-DE4355A42675}"/>
          </ac:spMkLst>
        </pc:spChg>
        <pc:spChg chg="add del">
          <ac:chgData name="Claudia Corriveau" userId="S::clcor41@ulaval.ca::4b67f24c-f3b6-492b-87c5-596095b7337a" providerId="AD" clId="Web-{4959220B-D9D9-79E7-32F2-1E67D00D80CE}" dt="2022-03-22T19:05:01.011" v="7"/>
          <ac:spMkLst>
            <pc:docMk/>
            <pc:sldMk cId="3596901418" sldId="282"/>
            <ac:spMk id="16" creationId="{593B4D24-F4A8-4141-A20A-E0575D199633}"/>
          </ac:spMkLst>
        </pc:spChg>
        <pc:spChg chg="add del">
          <ac:chgData name="Claudia Corriveau" userId="S::clcor41@ulaval.ca::4b67f24c-f3b6-492b-87c5-596095b7337a" providerId="AD" clId="Web-{4959220B-D9D9-79E7-32F2-1E67D00D80CE}" dt="2022-03-22T19:05:01.011" v="7"/>
          <ac:spMkLst>
            <pc:docMk/>
            <pc:sldMk cId="3596901418" sldId="282"/>
            <ac:spMk id="18" creationId="{F0AA5FD3-177A-4313-B5D0-2DF4B3443050}"/>
          </ac:spMkLst>
        </pc:spChg>
        <pc:spChg chg="add del">
          <ac:chgData name="Claudia Corriveau" userId="S::clcor41@ulaval.ca::4b67f24c-f3b6-492b-87c5-596095b7337a" providerId="AD" clId="Web-{4959220B-D9D9-79E7-32F2-1E67D00D80CE}" dt="2022-03-22T19:05:01.011" v="7"/>
          <ac:spMkLst>
            <pc:docMk/>
            <pc:sldMk cId="3596901418" sldId="282"/>
            <ac:spMk id="20" creationId="{55A741C2-AB82-4BF5-9324-5D0B56A3D0F7}"/>
          </ac:spMkLst>
        </pc:spChg>
        <pc:spChg chg="add del">
          <ac:chgData name="Claudia Corriveau" userId="S::clcor41@ulaval.ca::4b67f24c-f3b6-492b-87c5-596095b7337a" providerId="AD" clId="Web-{4959220B-D9D9-79E7-32F2-1E67D00D80CE}" dt="2022-03-22T19:05:01.011" v="7"/>
          <ac:spMkLst>
            <pc:docMk/>
            <pc:sldMk cId="3596901418" sldId="282"/>
            <ac:spMk id="22" creationId="{DCD46807-BF17-4E5D-90A8-A062604C00C6}"/>
          </ac:spMkLst>
        </pc:spChg>
        <pc:spChg chg="add del">
          <ac:chgData name="Claudia Corriveau" userId="S::clcor41@ulaval.ca::4b67f24c-f3b6-492b-87c5-596095b7337a" providerId="AD" clId="Web-{4959220B-D9D9-79E7-32F2-1E67D00D80CE}" dt="2022-03-22T19:05:15.183" v="9"/>
          <ac:spMkLst>
            <pc:docMk/>
            <pc:sldMk cId="3596901418" sldId="282"/>
            <ac:spMk id="24" creationId="{BD396B13-A10E-4A7C-A096-8CAE0B98BDC9}"/>
          </ac:spMkLst>
        </pc:spChg>
        <pc:spChg chg="add del">
          <ac:chgData name="Claudia Corriveau" userId="S::clcor41@ulaval.ca::4b67f24c-f3b6-492b-87c5-596095b7337a" providerId="AD" clId="Web-{4959220B-D9D9-79E7-32F2-1E67D00D80CE}" dt="2022-03-22T19:05:15.183" v="9"/>
          <ac:spMkLst>
            <pc:docMk/>
            <pc:sldMk cId="3596901418" sldId="282"/>
            <ac:spMk id="25" creationId="{52B7117A-6A3D-4C1E-8D25-852D81E78C52}"/>
          </ac:spMkLst>
        </pc:spChg>
        <pc:spChg chg="add del">
          <ac:chgData name="Claudia Corriveau" userId="S::clcor41@ulaval.ca::4b67f24c-f3b6-492b-87c5-596095b7337a" providerId="AD" clId="Web-{4959220B-D9D9-79E7-32F2-1E67D00D80CE}" dt="2022-03-22T19:05:15.183" v="9"/>
          <ac:spMkLst>
            <pc:docMk/>
            <pc:sldMk cId="3596901418" sldId="282"/>
            <ac:spMk id="26" creationId="{EE04B5EB-F158-4507-90DD-BD23620C7CC9}"/>
          </ac:spMkLst>
        </pc:spChg>
        <pc:spChg chg="add del">
          <ac:chgData name="Claudia Corriveau" userId="S::clcor41@ulaval.ca::4b67f24c-f3b6-492b-87c5-596095b7337a" providerId="AD" clId="Web-{4959220B-D9D9-79E7-32F2-1E67D00D80CE}" dt="2022-03-22T19:06:55.013" v="14"/>
          <ac:spMkLst>
            <pc:docMk/>
            <pc:sldMk cId="3596901418" sldId="282"/>
            <ac:spMk id="28" creationId="{9D25F302-27C5-414F-97F8-6EA0A6C028BA}"/>
          </ac:spMkLst>
        </pc:spChg>
        <pc:spChg chg="add del">
          <ac:chgData name="Claudia Corriveau" userId="S::clcor41@ulaval.ca::4b67f24c-f3b6-492b-87c5-596095b7337a" providerId="AD" clId="Web-{4959220B-D9D9-79E7-32F2-1E67D00D80CE}" dt="2022-03-22T19:06:55.013" v="14"/>
          <ac:spMkLst>
            <pc:docMk/>
            <pc:sldMk cId="3596901418" sldId="282"/>
            <ac:spMk id="29" creationId="{830A36F8-48C2-4842-A87B-8CE8DF4E7FD2}"/>
          </ac:spMkLst>
        </pc:spChg>
        <pc:spChg chg="add del">
          <ac:chgData name="Claudia Corriveau" userId="S::clcor41@ulaval.ca::4b67f24c-f3b6-492b-87c5-596095b7337a" providerId="AD" clId="Web-{4959220B-D9D9-79E7-32F2-1E67D00D80CE}" dt="2022-03-22T19:06:55.013" v="14"/>
          <ac:spMkLst>
            <pc:docMk/>
            <pc:sldMk cId="3596901418" sldId="282"/>
            <ac:spMk id="30" creationId="{086A5A31-B10A-4793-84D4-D785959AE5B8}"/>
          </ac:spMkLst>
        </pc:spChg>
        <pc:spChg chg="add del">
          <ac:chgData name="Claudia Corriveau" userId="S::clcor41@ulaval.ca::4b67f24c-f3b6-492b-87c5-596095b7337a" providerId="AD" clId="Web-{4959220B-D9D9-79E7-32F2-1E67D00D80CE}" dt="2022-03-22T19:17:50.320" v="38"/>
          <ac:spMkLst>
            <pc:docMk/>
            <pc:sldMk cId="3596901418" sldId="282"/>
            <ac:spMk id="88" creationId="{9D25F302-27C5-414F-97F8-6EA0A6C028BA}"/>
          </ac:spMkLst>
        </pc:spChg>
        <pc:spChg chg="add del">
          <ac:chgData name="Claudia Corriveau" userId="S::clcor41@ulaval.ca::4b67f24c-f3b6-492b-87c5-596095b7337a" providerId="AD" clId="Web-{4959220B-D9D9-79E7-32F2-1E67D00D80CE}" dt="2022-03-22T19:17:50.320" v="38"/>
          <ac:spMkLst>
            <pc:docMk/>
            <pc:sldMk cId="3596901418" sldId="282"/>
            <ac:spMk id="90" creationId="{830A36F8-48C2-4842-A87B-8CE8DF4E7FD2}"/>
          </ac:spMkLst>
        </pc:spChg>
        <pc:spChg chg="add del">
          <ac:chgData name="Claudia Corriveau" userId="S::clcor41@ulaval.ca::4b67f24c-f3b6-492b-87c5-596095b7337a" providerId="AD" clId="Web-{4959220B-D9D9-79E7-32F2-1E67D00D80CE}" dt="2022-03-22T19:17:50.320" v="38"/>
          <ac:spMkLst>
            <pc:docMk/>
            <pc:sldMk cId="3596901418" sldId="282"/>
            <ac:spMk id="92" creationId="{086A5A31-B10A-4793-84D4-D785959AE5B8}"/>
          </ac:spMkLst>
        </pc:spChg>
        <pc:spChg chg="add del">
          <ac:chgData name="Claudia Corriveau" userId="S::clcor41@ulaval.ca::4b67f24c-f3b6-492b-87c5-596095b7337a" providerId="AD" clId="Web-{4959220B-D9D9-79E7-32F2-1E67D00D80CE}" dt="2022-03-22T19:17:50.320" v="38"/>
          <ac:spMkLst>
            <pc:docMk/>
            <pc:sldMk cId="3596901418" sldId="282"/>
            <ac:spMk id="101" creationId="{9D25F302-27C5-414F-97F8-6EA0A6C028BA}"/>
          </ac:spMkLst>
        </pc:spChg>
        <pc:spChg chg="add del">
          <ac:chgData name="Claudia Corriveau" userId="S::clcor41@ulaval.ca::4b67f24c-f3b6-492b-87c5-596095b7337a" providerId="AD" clId="Web-{4959220B-D9D9-79E7-32F2-1E67D00D80CE}" dt="2022-03-22T19:17:50.320" v="38"/>
          <ac:spMkLst>
            <pc:docMk/>
            <pc:sldMk cId="3596901418" sldId="282"/>
            <ac:spMk id="102" creationId="{830A36F8-48C2-4842-A87B-8CE8DF4E7FD2}"/>
          </ac:spMkLst>
        </pc:spChg>
        <pc:spChg chg="add del">
          <ac:chgData name="Claudia Corriveau" userId="S::clcor41@ulaval.ca::4b67f24c-f3b6-492b-87c5-596095b7337a" providerId="AD" clId="Web-{4959220B-D9D9-79E7-32F2-1E67D00D80CE}" dt="2022-03-22T19:17:50.320" v="38"/>
          <ac:spMkLst>
            <pc:docMk/>
            <pc:sldMk cId="3596901418" sldId="282"/>
            <ac:spMk id="103" creationId="{7F488E8B-4E1E-4402-8935-D4E6C02615C7}"/>
          </ac:spMkLst>
        </pc:spChg>
        <pc:spChg chg="add del">
          <ac:chgData name="Claudia Corriveau" userId="S::clcor41@ulaval.ca::4b67f24c-f3b6-492b-87c5-596095b7337a" providerId="AD" clId="Web-{4959220B-D9D9-79E7-32F2-1E67D00D80CE}" dt="2022-03-22T19:17:34.460" v="36"/>
          <ac:spMkLst>
            <pc:docMk/>
            <pc:sldMk cId="3596901418" sldId="282"/>
            <ac:spMk id="104" creationId="{9D25F302-27C5-414F-97F8-6EA0A6C028BA}"/>
          </ac:spMkLst>
        </pc:spChg>
        <pc:spChg chg="add del">
          <ac:chgData name="Claudia Corriveau" userId="S::clcor41@ulaval.ca::4b67f24c-f3b6-492b-87c5-596095b7337a" providerId="AD" clId="Web-{4959220B-D9D9-79E7-32F2-1E67D00D80CE}" dt="2022-03-22T19:17:34.460" v="36"/>
          <ac:spMkLst>
            <pc:docMk/>
            <pc:sldMk cId="3596901418" sldId="282"/>
            <ac:spMk id="106" creationId="{041C67D0-A496-4B86-BF61-263FF9EFD7F0}"/>
          </ac:spMkLst>
        </pc:spChg>
        <pc:spChg chg="add del">
          <ac:chgData name="Claudia Corriveau" userId="S::clcor41@ulaval.ca::4b67f24c-f3b6-492b-87c5-596095b7337a" providerId="AD" clId="Web-{4959220B-D9D9-79E7-32F2-1E67D00D80CE}" dt="2022-03-22T19:17:34.460" v="36"/>
          <ac:spMkLst>
            <pc:docMk/>
            <pc:sldMk cId="3596901418" sldId="282"/>
            <ac:spMk id="108" creationId="{830A36F8-48C2-4842-A87B-8CE8DF4E7FD2}"/>
          </ac:spMkLst>
        </pc:spChg>
        <pc:spChg chg="add del">
          <ac:chgData name="Claudia Corriveau" userId="S::clcor41@ulaval.ca::4b67f24c-f3b6-492b-87c5-596095b7337a" providerId="AD" clId="Web-{4959220B-D9D9-79E7-32F2-1E67D00D80CE}" dt="2022-03-22T19:17:34.460" v="36"/>
          <ac:spMkLst>
            <pc:docMk/>
            <pc:sldMk cId="3596901418" sldId="282"/>
            <ac:spMk id="110" creationId="{8F451A30-466B-4996-9BA5-CD6ABCC6D558}"/>
          </ac:spMkLst>
        </pc:spChg>
        <pc:graphicFrameChg chg="mod ord modGraphic">
          <ac:chgData name="Claudia Corriveau" userId="S::clcor41@ulaval.ca::4b67f24c-f3b6-492b-87c5-596095b7337a" providerId="AD" clId="Web-{4959220B-D9D9-79E7-32F2-1E67D00D80CE}" dt="2022-03-22T19:17:50.320" v="38"/>
          <ac:graphicFrameMkLst>
            <pc:docMk/>
            <pc:sldMk cId="3596901418" sldId="282"/>
            <ac:graphicFrameMk id="5" creationId="{D413ED1A-73A3-1A66-FFF9-94C68A022759}"/>
          </ac:graphicFrameMkLst>
        </pc:graphicFrameChg>
        <pc:picChg chg="add mod ord">
          <ac:chgData name="Claudia Corriveau" userId="S::clcor41@ulaval.ca::4b67f24c-f3b6-492b-87c5-596095b7337a" providerId="AD" clId="Web-{4959220B-D9D9-79E7-32F2-1E67D00D80CE}" dt="2022-03-22T19:17:50.320" v="38"/>
          <ac:picMkLst>
            <pc:docMk/>
            <pc:sldMk cId="3596901418" sldId="282"/>
            <ac:picMk id="83" creationId="{A6838717-EB54-4A9B-E0F6-9FA6348812E4}"/>
          </ac:picMkLst>
        </pc:picChg>
        <pc:picChg chg="add mod ord">
          <ac:chgData name="Claudia Corriveau" userId="S::clcor41@ulaval.ca::4b67f24c-f3b6-492b-87c5-596095b7337a" providerId="AD" clId="Web-{4959220B-D9D9-79E7-32F2-1E67D00D80CE}" dt="2022-03-22T19:17:50.320" v="38"/>
          <ac:picMkLst>
            <pc:docMk/>
            <pc:sldMk cId="3596901418" sldId="282"/>
            <ac:picMk id="99" creationId="{40E16816-4868-56E8-CEB9-EB7D11BA2675}"/>
          </ac:picMkLst>
        </pc:picChg>
      </pc:sldChg>
      <pc:sldChg chg="addSp delSp modSp">
        <pc:chgData name="Claudia Corriveau" userId="S::clcor41@ulaval.ca::4b67f24c-f3b6-492b-87c5-596095b7337a" providerId="AD" clId="Web-{4959220B-D9D9-79E7-32F2-1E67D00D80CE}" dt="2022-03-22T19:16:37.491" v="33"/>
        <pc:sldMkLst>
          <pc:docMk/>
          <pc:sldMk cId="1573017825" sldId="287"/>
        </pc:sldMkLst>
        <pc:spChg chg="mod">
          <ac:chgData name="Claudia Corriveau" userId="S::clcor41@ulaval.ca::4b67f24c-f3b6-492b-87c5-596095b7337a" providerId="AD" clId="Web-{4959220B-D9D9-79E7-32F2-1E67D00D80CE}" dt="2022-03-22T19:16:37.491" v="33"/>
          <ac:spMkLst>
            <pc:docMk/>
            <pc:sldMk cId="1573017825" sldId="287"/>
            <ac:spMk id="2" creationId="{91553874-268F-3A4C-8C4C-18DB20133795}"/>
          </ac:spMkLst>
        </pc:spChg>
        <pc:spChg chg="mod ord">
          <ac:chgData name="Claudia Corriveau" userId="S::clcor41@ulaval.ca::4b67f24c-f3b6-492b-87c5-596095b7337a" providerId="AD" clId="Web-{4959220B-D9D9-79E7-32F2-1E67D00D80CE}" dt="2022-03-22T19:16:37.491" v="33"/>
          <ac:spMkLst>
            <pc:docMk/>
            <pc:sldMk cId="1573017825" sldId="287"/>
            <ac:spMk id="3" creationId="{E5361F60-36B9-7E49-ABC8-72C7EBF80EF3}"/>
          </ac:spMkLst>
        </pc:spChg>
        <pc:spChg chg="del">
          <ac:chgData name="Claudia Corriveau" userId="S::clcor41@ulaval.ca::4b67f24c-f3b6-492b-87c5-596095b7337a" providerId="AD" clId="Web-{4959220B-D9D9-79E7-32F2-1E67D00D80CE}" dt="2022-03-22T19:16:37.491" v="33"/>
          <ac:spMkLst>
            <pc:docMk/>
            <pc:sldMk cId="1573017825" sldId="287"/>
            <ac:spMk id="9" creationId="{743AA782-23D1-4521-8CAD-47662984AA08}"/>
          </ac:spMkLst>
        </pc:spChg>
        <pc:spChg chg="del">
          <ac:chgData name="Claudia Corriveau" userId="S::clcor41@ulaval.ca::4b67f24c-f3b6-492b-87c5-596095b7337a" providerId="AD" clId="Web-{4959220B-D9D9-79E7-32F2-1E67D00D80CE}" dt="2022-03-22T19:16:37.491" v="33"/>
          <ac:spMkLst>
            <pc:docMk/>
            <pc:sldMk cId="1573017825" sldId="287"/>
            <ac:spMk id="11" creationId="{650D18FE-0824-4A46-B22C-A86B52E5780A}"/>
          </ac:spMkLst>
        </pc:spChg>
        <pc:spChg chg="add">
          <ac:chgData name="Claudia Corriveau" userId="S::clcor41@ulaval.ca::4b67f24c-f3b6-492b-87c5-596095b7337a" providerId="AD" clId="Web-{4959220B-D9D9-79E7-32F2-1E67D00D80CE}" dt="2022-03-22T19:16:37.491" v="33"/>
          <ac:spMkLst>
            <pc:docMk/>
            <pc:sldMk cId="1573017825" sldId="287"/>
            <ac:spMk id="16" creationId="{9D25F302-27C5-414F-97F8-6EA0A6C028BA}"/>
          </ac:spMkLst>
        </pc:spChg>
        <pc:spChg chg="add">
          <ac:chgData name="Claudia Corriveau" userId="S::clcor41@ulaval.ca::4b67f24c-f3b6-492b-87c5-596095b7337a" providerId="AD" clId="Web-{4959220B-D9D9-79E7-32F2-1E67D00D80CE}" dt="2022-03-22T19:16:37.491" v="33"/>
          <ac:spMkLst>
            <pc:docMk/>
            <pc:sldMk cId="1573017825" sldId="287"/>
            <ac:spMk id="18" creationId="{830A36F8-48C2-4842-A87B-8CE8DF4E7FD2}"/>
          </ac:spMkLst>
        </pc:spChg>
        <pc:spChg chg="add">
          <ac:chgData name="Claudia Corriveau" userId="S::clcor41@ulaval.ca::4b67f24c-f3b6-492b-87c5-596095b7337a" providerId="AD" clId="Web-{4959220B-D9D9-79E7-32F2-1E67D00D80CE}" dt="2022-03-22T19:16:37.491" v="33"/>
          <ac:spMkLst>
            <pc:docMk/>
            <pc:sldMk cId="1573017825" sldId="287"/>
            <ac:spMk id="20" creationId="{8F451A30-466B-4996-9BA5-CD6ABCC6D558}"/>
          </ac:spMkLst>
        </pc:spChg>
        <pc:picChg chg="mod">
          <ac:chgData name="Claudia Corriveau" userId="S::clcor41@ulaval.ca::4b67f24c-f3b6-492b-87c5-596095b7337a" providerId="AD" clId="Web-{4959220B-D9D9-79E7-32F2-1E67D00D80CE}" dt="2022-03-22T19:16:37.491" v="33"/>
          <ac:picMkLst>
            <pc:docMk/>
            <pc:sldMk cId="1573017825" sldId="287"/>
            <ac:picMk id="4" creationId="{5D895349-E0D7-4ED2-856A-350020C591EB}"/>
          </ac:picMkLst>
        </pc:picChg>
      </pc:sldChg>
      <pc:sldChg chg="new del">
        <pc:chgData name="Claudia Corriveau" userId="S::clcor41@ulaval.ca::4b67f24c-f3b6-492b-87c5-596095b7337a" providerId="AD" clId="Web-{4959220B-D9D9-79E7-32F2-1E67D00D80CE}" dt="2022-03-22T19:14:01.019" v="23"/>
        <pc:sldMkLst>
          <pc:docMk/>
          <pc:sldMk cId="3052941047" sldId="288"/>
        </pc:sldMkLst>
      </pc:sldChg>
      <pc:sldChg chg="new del">
        <pc:chgData name="Claudia Corriveau" userId="S::clcor41@ulaval.ca::4b67f24c-f3b6-492b-87c5-596095b7337a" providerId="AD" clId="Web-{4959220B-D9D9-79E7-32F2-1E67D00D80CE}" dt="2022-03-22T19:14:08.770" v="25"/>
        <pc:sldMkLst>
          <pc:docMk/>
          <pc:sldMk cId="4132313659" sldId="288"/>
        </pc:sldMkLst>
      </pc:sldChg>
    </pc:docChg>
  </pc:docChgLst>
  <pc:docChgLst>
    <pc:chgData name="Claudia Corriveau" userId="S::clcor41@ulaval.ca::4b67f24c-f3b6-492b-87c5-596095b7337a" providerId="AD" clId="Web-{E1F83BA0-320E-1178-A5E3-C208E20A0565}"/>
    <pc:docChg chg="modSld">
      <pc:chgData name="Claudia Corriveau" userId="S::clcor41@ulaval.ca::4b67f24c-f3b6-492b-87c5-596095b7337a" providerId="AD" clId="Web-{E1F83BA0-320E-1178-A5E3-C208E20A0565}" dt="2022-03-21T19:13:03.910" v="2"/>
      <pc:docMkLst>
        <pc:docMk/>
      </pc:docMkLst>
      <pc:sldChg chg="modSp">
        <pc:chgData name="Claudia Corriveau" userId="S::clcor41@ulaval.ca::4b67f24c-f3b6-492b-87c5-596095b7337a" providerId="AD" clId="Web-{E1F83BA0-320E-1178-A5E3-C208E20A0565}" dt="2022-03-21T19:12:27.738" v="0" actId="1076"/>
        <pc:sldMkLst>
          <pc:docMk/>
          <pc:sldMk cId="510977201" sldId="257"/>
        </pc:sldMkLst>
        <pc:spChg chg="mod">
          <ac:chgData name="Claudia Corriveau" userId="S::clcor41@ulaval.ca::4b67f24c-f3b6-492b-87c5-596095b7337a" providerId="AD" clId="Web-{E1F83BA0-320E-1178-A5E3-C208E20A0565}" dt="2022-03-21T19:12:27.738" v="0" actId="1076"/>
          <ac:spMkLst>
            <pc:docMk/>
            <pc:sldMk cId="510977201" sldId="257"/>
            <ac:spMk id="12" creationId="{0F598557-13F4-C54E-99DF-1FBC8F071566}"/>
          </ac:spMkLst>
        </pc:spChg>
      </pc:sldChg>
      <pc:sldChg chg="addAnim modAnim">
        <pc:chgData name="Claudia Corriveau" userId="S::clcor41@ulaval.ca::4b67f24c-f3b6-492b-87c5-596095b7337a" providerId="AD" clId="Web-{E1F83BA0-320E-1178-A5E3-C208E20A0565}" dt="2022-03-21T19:13:03.910" v="2"/>
        <pc:sldMkLst>
          <pc:docMk/>
          <pc:sldMk cId="3010203124" sldId="284"/>
        </pc:sldMkLst>
      </pc:sldChg>
    </pc:docChg>
  </pc:docChgLst>
  <pc:docChgLst>
    <pc:chgData name="Doris Jeannotte" userId="S::dojea18@ulaval.ca::461dc56e-c17f-4bc4-9340-1e8e2ed85c9d" providerId="AD" clId="Web-{27DEC31D-D5D4-E026-C8C6-5F3215A7806F}"/>
    <pc:docChg chg="modSld">
      <pc:chgData name="Doris Jeannotte" userId="S::dojea18@ulaval.ca::461dc56e-c17f-4bc4-9340-1e8e2ed85c9d" providerId="AD" clId="Web-{27DEC31D-D5D4-E026-C8C6-5F3215A7806F}" dt="2022-03-22T18:21:38.338" v="1"/>
      <pc:docMkLst>
        <pc:docMk/>
      </pc:docMkLst>
      <pc:sldChg chg="modAnim">
        <pc:chgData name="Doris Jeannotte" userId="S::dojea18@ulaval.ca::461dc56e-c17f-4bc4-9340-1e8e2ed85c9d" providerId="AD" clId="Web-{27DEC31D-D5D4-E026-C8C6-5F3215A7806F}" dt="2022-03-22T18:21:38.338" v="1"/>
        <pc:sldMkLst>
          <pc:docMk/>
          <pc:sldMk cId="3010203124" sldId="284"/>
        </pc:sldMkLst>
      </pc:sldChg>
    </pc:docChg>
  </pc:docChgLst>
  <pc:docChgLst>
    <pc:chgData name="Claudia Corriveau" userId="S::clcor41@ulaval.ca::4b67f24c-f3b6-492b-87c5-596095b7337a" providerId="AD" clId="Web-{214324CE-E105-D107-F511-B5858EB7BAFB}"/>
    <pc:docChg chg="addSld delSld modSld sldOrd">
      <pc:chgData name="Claudia Corriveau" userId="S::clcor41@ulaval.ca::4b67f24c-f3b6-492b-87c5-596095b7337a" providerId="AD" clId="Web-{214324CE-E105-D107-F511-B5858EB7BAFB}" dt="2022-03-21T20:00:39.356" v="660"/>
      <pc:docMkLst>
        <pc:docMk/>
      </pc:docMkLst>
      <pc:sldChg chg="modNotes">
        <pc:chgData name="Claudia Corriveau" userId="S::clcor41@ulaval.ca::4b67f24c-f3b6-492b-87c5-596095b7337a" providerId="AD" clId="Web-{214324CE-E105-D107-F511-B5858EB7BAFB}" dt="2022-03-21T20:00:39.356" v="660"/>
        <pc:sldMkLst>
          <pc:docMk/>
          <pc:sldMk cId="825567136" sldId="256"/>
        </pc:sldMkLst>
      </pc:sldChg>
      <pc:sldChg chg="modSp">
        <pc:chgData name="Claudia Corriveau" userId="S::clcor41@ulaval.ca::4b67f24c-f3b6-492b-87c5-596095b7337a" providerId="AD" clId="Web-{214324CE-E105-D107-F511-B5858EB7BAFB}" dt="2022-03-21T19:36:37.728" v="35" actId="20577"/>
        <pc:sldMkLst>
          <pc:docMk/>
          <pc:sldMk cId="3505709578" sldId="272"/>
        </pc:sldMkLst>
        <pc:spChg chg="mod">
          <ac:chgData name="Claudia Corriveau" userId="S::clcor41@ulaval.ca::4b67f24c-f3b6-492b-87c5-596095b7337a" providerId="AD" clId="Web-{214324CE-E105-D107-F511-B5858EB7BAFB}" dt="2022-03-21T19:36:37.728" v="35" actId="20577"/>
          <ac:spMkLst>
            <pc:docMk/>
            <pc:sldMk cId="3505709578" sldId="272"/>
            <ac:spMk id="3" creationId="{E5361F60-36B9-7E49-ABC8-72C7EBF80EF3}"/>
          </ac:spMkLst>
        </pc:spChg>
      </pc:sldChg>
      <pc:sldChg chg="modSp add del">
        <pc:chgData name="Claudia Corriveau" userId="S::clcor41@ulaval.ca::4b67f24c-f3b6-492b-87c5-596095b7337a" providerId="AD" clId="Web-{214324CE-E105-D107-F511-B5858EB7BAFB}" dt="2022-03-21T19:29:54.254" v="18" actId="20577"/>
        <pc:sldMkLst>
          <pc:docMk/>
          <pc:sldMk cId="87809670" sldId="273"/>
        </pc:sldMkLst>
        <pc:spChg chg="mod">
          <ac:chgData name="Claudia Corriveau" userId="S::clcor41@ulaval.ca::4b67f24c-f3b6-492b-87c5-596095b7337a" providerId="AD" clId="Web-{214324CE-E105-D107-F511-B5858EB7BAFB}" dt="2022-03-21T19:29:54.254" v="18" actId="20577"/>
          <ac:spMkLst>
            <pc:docMk/>
            <pc:sldMk cId="87809670" sldId="273"/>
            <ac:spMk id="3" creationId="{E5361F60-36B9-7E49-ABC8-72C7EBF80EF3}"/>
          </ac:spMkLst>
        </pc:spChg>
      </pc:sldChg>
      <pc:sldChg chg="modSp">
        <pc:chgData name="Claudia Corriveau" userId="S::clcor41@ulaval.ca::4b67f24c-f3b6-492b-87c5-596095b7337a" providerId="AD" clId="Web-{214324CE-E105-D107-F511-B5858EB7BAFB}" dt="2022-03-21T19:46:02.157" v="170" actId="20577"/>
        <pc:sldMkLst>
          <pc:docMk/>
          <pc:sldMk cId="4228378513" sldId="278"/>
        </pc:sldMkLst>
        <pc:spChg chg="mod">
          <ac:chgData name="Claudia Corriveau" userId="S::clcor41@ulaval.ca::4b67f24c-f3b6-492b-87c5-596095b7337a" providerId="AD" clId="Web-{214324CE-E105-D107-F511-B5858EB7BAFB}" dt="2022-03-21T19:42:23.639" v="127" actId="20577"/>
          <ac:spMkLst>
            <pc:docMk/>
            <pc:sldMk cId="4228378513" sldId="278"/>
            <ac:spMk id="2" creationId="{65346DD8-BAE0-1E41-AEF6-C23E9B8C5EBB}"/>
          </ac:spMkLst>
        </pc:spChg>
        <pc:spChg chg="mod">
          <ac:chgData name="Claudia Corriveau" userId="S::clcor41@ulaval.ca::4b67f24c-f3b6-492b-87c5-596095b7337a" providerId="AD" clId="Web-{214324CE-E105-D107-F511-B5858EB7BAFB}" dt="2022-03-21T19:46:02.157" v="170" actId="20577"/>
          <ac:spMkLst>
            <pc:docMk/>
            <pc:sldMk cId="4228378513" sldId="278"/>
            <ac:spMk id="3" creationId="{D7F25C61-F379-E04F-9E8B-F2523C9B8A55}"/>
          </ac:spMkLst>
        </pc:spChg>
      </pc:sldChg>
      <pc:sldChg chg="modSp">
        <pc:chgData name="Claudia Corriveau" userId="S::clcor41@ulaval.ca::4b67f24c-f3b6-492b-87c5-596095b7337a" providerId="AD" clId="Web-{214324CE-E105-D107-F511-B5858EB7BAFB}" dt="2022-03-21T19:44:54.891" v="151" actId="20577"/>
        <pc:sldMkLst>
          <pc:docMk/>
          <pc:sldMk cId="1752443649" sldId="279"/>
        </pc:sldMkLst>
        <pc:spChg chg="mod">
          <ac:chgData name="Claudia Corriveau" userId="S::clcor41@ulaval.ca::4b67f24c-f3b6-492b-87c5-596095b7337a" providerId="AD" clId="Web-{214324CE-E105-D107-F511-B5858EB7BAFB}" dt="2022-03-21T19:44:54.891" v="151" actId="20577"/>
          <ac:spMkLst>
            <pc:docMk/>
            <pc:sldMk cId="1752443649" sldId="279"/>
            <ac:spMk id="5" creationId="{7A742ABF-E206-4579-99C1-6B89D735CDE1}"/>
          </ac:spMkLst>
        </pc:spChg>
      </pc:sldChg>
      <pc:sldChg chg="addSp modSp">
        <pc:chgData name="Claudia Corriveau" userId="S::clcor41@ulaval.ca::4b67f24c-f3b6-492b-87c5-596095b7337a" providerId="AD" clId="Web-{214324CE-E105-D107-F511-B5858EB7BAFB}" dt="2022-03-21T19:58:42.823" v="653" actId="20577"/>
        <pc:sldMkLst>
          <pc:docMk/>
          <pc:sldMk cId="4096482165" sldId="280"/>
        </pc:sldMkLst>
        <pc:spChg chg="mod">
          <ac:chgData name="Claudia Corriveau" userId="S::clcor41@ulaval.ca::4b67f24c-f3b6-492b-87c5-596095b7337a" providerId="AD" clId="Web-{214324CE-E105-D107-F511-B5858EB7BAFB}" dt="2022-03-21T19:45:19.578" v="153" actId="20577"/>
          <ac:spMkLst>
            <pc:docMk/>
            <pc:sldMk cId="4096482165" sldId="280"/>
            <ac:spMk id="3" creationId="{D7F25C61-F379-E04F-9E8B-F2523C9B8A55}"/>
          </ac:spMkLst>
        </pc:spChg>
        <pc:spChg chg="add mod">
          <ac:chgData name="Claudia Corriveau" userId="S::clcor41@ulaval.ca::4b67f24c-f3b6-492b-87c5-596095b7337a" providerId="AD" clId="Web-{214324CE-E105-D107-F511-B5858EB7BAFB}" dt="2022-03-21T19:58:42.823" v="653" actId="20577"/>
          <ac:spMkLst>
            <pc:docMk/>
            <pc:sldMk cId="4096482165" sldId="280"/>
            <ac:spMk id="5" creationId="{B902EA0E-2F84-476D-8891-770F2B8C309F}"/>
          </ac:spMkLst>
        </pc:spChg>
      </pc:sldChg>
      <pc:sldChg chg="modSp">
        <pc:chgData name="Claudia Corriveau" userId="S::clcor41@ulaval.ca::4b67f24c-f3b6-492b-87c5-596095b7337a" providerId="AD" clId="Web-{214324CE-E105-D107-F511-B5858EB7BAFB}" dt="2022-03-21T19:46:59.845" v="193" actId="20577"/>
        <pc:sldMkLst>
          <pc:docMk/>
          <pc:sldMk cId="3390839940" sldId="281"/>
        </pc:sldMkLst>
        <pc:spChg chg="mod">
          <ac:chgData name="Claudia Corriveau" userId="S::clcor41@ulaval.ca::4b67f24c-f3b6-492b-87c5-596095b7337a" providerId="AD" clId="Web-{214324CE-E105-D107-F511-B5858EB7BAFB}" dt="2022-03-21T19:46:59.845" v="193" actId="20577"/>
          <ac:spMkLst>
            <pc:docMk/>
            <pc:sldMk cId="3390839940" sldId="281"/>
            <ac:spMk id="3" creationId="{D7F25C61-F379-E04F-9E8B-F2523C9B8A55}"/>
          </ac:spMkLst>
        </pc:spChg>
      </pc:sldChg>
      <pc:sldChg chg="del">
        <pc:chgData name="Claudia Corriveau" userId="S::clcor41@ulaval.ca::4b67f24c-f3b6-492b-87c5-596095b7337a" providerId="AD" clId="Web-{214324CE-E105-D107-F511-B5858EB7BAFB}" dt="2022-03-21T19:47:06.236" v="194"/>
        <pc:sldMkLst>
          <pc:docMk/>
          <pc:sldMk cId="2134406458" sldId="283"/>
        </pc:sldMkLst>
      </pc:sldChg>
      <pc:sldChg chg="modSp del ord">
        <pc:chgData name="Claudia Corriveau" userId="S::clcor41@ulaval.ca::4b67f24c-f3b6-492b-87c5-596095b7337a" providerId="AD" clId="Web-{214324CE-E105-D107-F511-B5858EB7BAFB}" dt="2022-03-21T19:44:45.578" v="150"/>
        <pc:sldMkLst>
          <pc:docMk/>
          <pc:sldMk cId="304265336" sldId="285"/>
        </pc:sldMkLst>
        <pc:spChg chg="mod">
          <ac:chgData name="Claudia Corriveau" userId="S::clcor41@ulaval.ca::4b67f24c-f3b6-492b-87c5-596095b7337a" providerId="AD" clId="Web-{214324CE-E105-D107-F511-B5858EB7BAFB}" dt="2022-03-21T19:43:06.561" v="129" actId="20577"/>
          <ac:spMkLst>
            <pc:docMk/>
            <pc:sldMk cId="304265336" sldId="285"/>
            <ac:spMk id="3" creationId="{B010CC12-0C19-44C9-BAA2-85093C73AC1A}"/>
          </ac:spMkLst>
        </pc:spChg>
      </pc:sldChg>
      <pc:sldChg chg="del">
        <pc:chgData name="Claudia Corriveau" userId="S::clcor41@ulaval.ca::4b67f24c-f3b6-492b-87c5-596095b7337a" providerId="AD" clId="Web-{214324CE-E105-D107-F511-B5858EB7BAFB}" dt="2022-03-21T19:59:11.136" v="654"/>
        <pc:sldMkLst>
          <pc:docMk/>
          <pc:sldMk cId="402923280" sldId="286"/>
        </pc:sldMkLst>
      </pc:sldChg>
      <pc:sldChg chg="modSp">
        <pc:chgData name="Claudia Corriveau" userId="S::clcor41@ulaval.ca::4b67f24c-f3b6-492b-87c5-596095b7337a" providerId="AD" clId="Web-{214324CE-E105-D107-F511-B5858EB7BAFB}" dt="2022-03-21T19:42:11.232" v="114" actId="20577"/>
        <pc:sldMkLst>
          <pc:docMk/>
          <pc:sldMk cId="1573017825" sldId="287"/>
        </pc:sldMkLst>
        <pc:spChg chg="mod">
          <ac:chgData name="Claudia Corriveau" userId="S::clcor41@ulaval.ca::4b67f24c-f3b6-492b-87c5-596095b7337a" providerId="AD" clId="Web-{214324CE-E105-D107-F511-B5858EB7BAFB}" dt="2022-03-21T19:42:11.232" v="114" actId="20577"/>
          <ac:spMkLst>
            <pc:docMk/>
            <pc:sldMk cId="1573017825" sldId="287"/>
            <ac:spMk id="3" creationId="{E5361F60-36B9-7E49-ABC8-72C7EBF80EF3}"/>
          </ac:spMkLst>
        </pc:spChg>
      </pc:sldChg>
    </pc:docChg>
  </pc:docChgLst>
  <pc:docChgLst>
    <pc:chgData name="Doris Jeannotte" userId="S::dojea18@ulaval.ca::461dc56e-c17f-4bc4-9340-1e8e2ed85c9d" providerId="AD" clId="Web-{38D465E2-FC00-D666-98C5-253F0B24DB48}"/>
    <pc:docChg chg="addSld delSld modSld">
      <pc:chgData name="Doris Jeannotte" userId="S::dojea18@ulaval.ca::461dc56e-c17f-4bc4-9340-1e8e2ed85c9d" providerId="AD" clId="Web-{38D465E2-FC00-D666-98C5-253F0B24DB48}" dt="2022-03-24T18:12:23.772" v="61" actId="20577"/>
      <pc:docMkLst>
        <pc:docMk/>
      </pc:docMkLst>
      <pc:sldChg chg="modSp">
        <pc:chgData name="Doris Jeannotte" userId="S::dojea18@ulaval.ca::461dc56e-c17f-4bc4-9340-1e8e2ed85c9d" providerId="AD" clId="Web-{38D465E2-FC00-D666-98C5-253F0B24DB48}" dt="2022-03-24T18:12:23.772" v="61" actId="20577"/>
        <pc:sldMkLst>
          <pc:docMk/>
          <pc:sldMk cId="510977201" sldId="257"/>
        </pc:sldMkLst>
        <pc:spChg chg="mod">
          <ac:chgData name="Doris Jeannotte" userId="S::dojea18@ulaval.ca::461dc56e-c17f-4bc4-9340-1e8e2ed85c9d" providerId="AD" clId="Web-{38D465E2-FC00-D666-98C5-253F0B24DB48}" dt="2022-03-24T18:12:23.772" v="61" actId="20577"/>
          <ac:spMkLst>
            <pc:docMk/>
            <pc:sldMk cId="510977201" sldId="257"/>
            <ac:spMk id="3" creationId="{D7F25C61-F379-E04F-9E8B-F2523C9B8A55}"/>
          </ac:spMkLst>
        </pc:spChg>
      </pc:sldChg>
      <pc:sldChg chg="add del">
        <pc:chgData name="Doris Jeannotte" userId="S::dojea18@ulaval.ca::461dc56e-c17f-4bc4-9340-1e8e2ed85c9d" providerId="AD" clId="Web-{38D465E2-FC00-D666-98C5-253F0B24DB48}" dt="2022-03-24T18:09:53.490" v="1"/>
        <pc:sldMkLst>
          <pc:docMk/>
          <pc:sldMk cId="3596901418" sldId="282"/>
        </pc:sldMkLst>
      </pc:sldChg>
      <pc:sldChg chg="delSp modSp add replId">
        <pc:chgData name="Doris Jeannotte" userId="S::dojea18@ulaval.ca::461dc56e-c17f-4bc4-9340-1e8e2ed85c9d" providerId="AD" clId="Web-{38D465E2-FC00-D666-98C5-253F0B24DB48}" dt="2022-03-24T18:11:49.053" v="56" actId="20577"/>
        <pc:sldMkLst>
          <pc:docMk/>
          <pc:sldMk cId="1478785138" sldId="288"/>
        </pc:sldMkLst>
        <pc:spChg chg="mod">
          <ac:chgData name="Doris Jeannotte" userId="S::dojea18@ulaval.ca::461dc56e-c17f-4bc4-9340-1e8e2ed85c9d" providerId="AD" clId="Web-{38D465E2-FC00-D666-98C5-253F0B24DB48}" dt="2022-03-24T18:11:49.053" v="56" actId="20577"/>
          <ac:spMkLst>
            <pc:docMk/>
            <pc:sldMk cId="1478785138" sldId="288"/>
            <ac:spMk id="2" creationId="{C8B3F05C-DB24-4AA2-9ACE-84411DA235CD}"/>
          </ac:spMkLst>
        </pc:spChg>
        <pc:graphicFrameChg chg="del">
          <ac:chgData name="Doris Jeannotte" userId="S::dojea18@ulaval.ca::461dc56e-c17f-4bc4-9340-1e8e2ed85c9d" providerId="AD" clId="Web-{38D465E2-FC00-D666-98C5-253F0B24DB48}" dt="2022-03-24T18:10:04.959" v="3"/>
          <ac:graphicFrameMkLst>
            <pc:docMk/>
            <pc:sldMk cId="1478785138" sldId="288"/>
            <ac:graphicFrameMk id="9" creationId="{E4416674-8B84-0947-B9F5-296D7283EF1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ED2C4B-EC90-4DA0-AA6D-820A925DAD5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C125C45-9AC5-4097-8BDD-19FF006263C0}">
      <dgm:prSet/>
      <dgm:spPr/>
      <dgm:t>
        <a:bodyPr/>
        <a:lstStyle/>
        <a:p>
          <a:r>
            <a:rPr lang="en-US" err="1"/>
            <a:t>Didactique</a:t>
          </a:r>
          <a:r>
            <a:rPr lang="en-US"/>
            <a:t> des </a:t>
          </a:r>
          <a:r>
            <a:rPr lang="en-US" err="1"/>
            <a:t>mathématiques</a:t>
          </a:r>
          <a:endParaRPr lang="en-US"/>
        </a:p>
      </dgm:t>
    </dgm:pt>
    <dgm:pt modelId="{12745EBA-5E88-4F91-998E-B56CBFCFCF2A}" type="parTrans" cxnId="{DAFEA2D7-6FDE-42A6-ACE5-93BF1B3CEA23}">
      <dgm:prSet/>
      <dgm:spPr/>
      <dgm:t>
        <a:bodyPr/>
        <a:lstStyle/>
        <a:p>
          <a:endParaRPr lang="en-US"/>
        </a:p>
      </dgm:t>
    </dgm:pt>
    <dgm:pt modelId="{AC219DEF-66C2-4B21-ADA0-09A944112506}" type="sibTrans" cxnId="{DAFEA2D7-6FDE-42A6-ACE5-93BF1B3CEA23}">
      <dgm:prSet/>
      <dgm:spPr/>
      <dgm:t>
        <a:bodyPr/>
        <a:lstStyle/>
        <a:p>
          <a:endParaRPr lang="en-US"/>
        </a:p>
      </dgm:t>
    </dgm:pt>
    <dgm:pt modelId="{A618D5F5-F6DA-4FCC-8DA7-31093B52194B}">
      <dgm:prSet/>
      <dgm:spPr>
        <a:solidFill>
          <a:schemeClr val="tx2"/>
        </a:solidFill>
      </dgm:spPr>
      <dgm:t>
        <a:bodyPr/>
        <a:lstStyle/>
        <a:p>
          <a:r>
            <a:rPr lang="en-US"/>
            <a:t>Matériel de manipulation</a:t>
          </a:r>
        </a:p>
      </dgm:t>
    </dgm:pt>
    <dgm:pt modelId="{BBCF9E06-00A4-4262-B35F-33216FB6B419}" type="parTrans" cxnId="{A4FDD6BF-5682-4BB5-B116-C37AA433D3AE}">
      <dgm:prSet/>
      <dgm:spPr/>
      <dgm:t>
        <a:bodyPr/>
        <a:lstStyle/>
        <a:p>
          <a:endParaRPr lang="en-US"/>
        </a:p>
      </dgm:t>
    </dgm:pt>
    <dgm:pt modelId="{A2252649-7F75-4DAE-B0E6-66E2E286AD0A}" type="sibTrans" cxnId="{A4FDD6BF-5682-4BB5-B116-C37AA433D3AE}">
      <dgm:prSet/>
      <dgm:spPr/>
      <dgm:t>
        <a:bodyPr/>
        <a:lstStyle/>
        <a:p>
          <a:endParaRPr lang="en-US"/>
        </a:p>
      </dgm:t>
    </dgm:pt>
    <dgm:pt modelId="{396973B6-BF84-4A99-A3D1-B6EFED17D2E5}">
      <dgm:prSet>
        <dgm:style>
          <a:lnRef idx="3">
            <a:schemeClr val="lt1"/>
          </a:lnRef>
          <a:fillRef idx="1">
            <a:schemeClr val="accent5"/>
          </a:fillRef>
          <a:effectRef idx="1">
            <a:schemeClr val="accent5"/>
          </a:effectRef>
          <a:fontRef idx="minor">
            <a:schemeClr val="lt1"/>
          </a:fontRef>
        </dgm:style>
      </dgm:prSet>
      <dgm:spPr>
        <a:solidFill>
          <a:schemeClr val="accent4"/>
        </a:solidFill>
      </dgm:spPr>
      <dgm:t>
        <a:bodyPr/>
        <a:lstStyle/>
        <a:p>
          <a:r>
            <a:rPr lang="en-US"/>
            <a:t>Pratiques </a:t>
          </a:r>
          <a:r>
            <a:rPr lang="en-US" err="1"/>
            <a:t>d’utilisation</a:t>
          </a:r>
          <a:endParaRPr lang="en-US"/>
        </a:p>
      </dgm:t>
    </dgm:pt>
    <dgm:pt modelId="{FBB0794E-A541-41CC-A7F0-386BDBF003AB}" type="parTrans" cxnId="{55E9C5EC-D995-4087-8B5B-800D16306257}">
      <dgm:prSet/>
      <dgm:spPr/>
      <dgm:t>
        <a:bodyPr/>
        <a:lstStyle/>
        <a:p>
          <a:endParaRPr lang="en-US"/>
        </a:p>
      </dgm:t>
    </dgm:pt>
    <dgm:pt modelId="{9A060627-874B-4E44-A26D-1D91A808E618}" type="sibTrans" cxnId="{55E9C5EC-D995-4087-8B5B-800D16306257}">
      <dgm:prSet/>
      <dgm:spPr/>
      <dgm:t>
        <a:bodyPr/>
        <a:lstStyle/>
        <a:p>
          <a:endParaRPr lang="en-US"/>
        </a:p>
      </dgm:t>
    </dgm:pt>
    <dgm:pt modelId="{CC16CCE7-BF38-4EE0-85BE-AE75053A1F0C}">
      <dgm:prSet>
        <dgm:style>
          <a:lnRef idx="3">
            <a:schemeClr val="lt1"/>
          </a:lnRef>
          <a:fillRef idx="1">
            <a:schemeClr val="accent6"/>
          </a:fillRef>
          <a:effectRef idx="1">
            <a:schemeClr val="accent6"/>
          </a:effectRef>
          <a:fontRef idx="minor">
            <a:schemeClr val="lt1"/>
          </a:fontRef>
        </dgm:style>
      </dgm:prSet>
      <dgm:spPr/>
      <dgm:t>
        <a:bodyPr/>
        <a:lstStyle/>
        <a:p>
          <a:r>
            <a:rPr lang="en-US"/>
            <a:t>Variables </a:t>
          </a:r>
          <a:r>
            <a:rPr lang="en-US" err="1"/>
            <a:t>didactiques</a:t>
          </a:r>
          <a:endParaRPr lang="en-US"/>
        </a:p>
      </dgm:t>
    </dgm:pt>
    <dgm:pt modelId="{43C59A2F-73D3-4062-947A-33212C84D7DE}" type="parTrans" cxnId="{55D3B3FD-6A3A-4272-8B7B-4BD0ABCC2A20}">
      <dgm:prSet/>
      <dgm:spPr/>
      <dgm:t>
        <a:bodyPr/>
        <a:lstStyle/>
        <a:p>
          <a:endParaRPr lang="en-US"/>
        </a:p>
      </dgm:t>
    </dgm:pt>
    <dgm:pt modelId="{F6855B5D-F390-40F7-8348-628D112D802F}" type="sibTrans" cxnId="{55D3B3FD-6A3A-4272-8B7B-4BD0ABCC2A20}">
      <dgm:prSet/>
      <dgm:spPr/>
      <dgm:t>
        <a:bodyPr/>
        <a:lstStyle/>
        <a:p>
          <a:endParaRPr lang="en-US"/>
        </a:p>
      </dgm:t>
    </dgm:pt>
    <dgm:pt modelId="{CEF3DE27-20A9-41BA-9CA5-B44B73A5A895}">
      <dgm:prSet>
        <dgm:style>
          <a:lnRef idx="3">
            <a:schemeClr val="lt1"/>
          </a:lnRef>
          <a:fillRef idx="1">
            <a:schemeClr val="accent4"/>
          </a:fillRef>
          <a:effectRef idx="1">
            <a:schemeClr val="accent4"/>
          </a:effectRef>
          <a:fontRef idx="minor">
            <a:schemeClr val="lt1"/>
          </a:fontRef>
        </dgm:style>
      </dgm:prSet>
      <dgm:spPr>
        <a:solidFill>
          <a:schemeClr val="accent5"/>
        </a:solidFill>
      </dgm:spPr>
      <dgm:t>
        <a:bodyPr/>
        <a:lstStyle/>
        <a:p>
          <a:r>
            <a:rPr lang="en-US"/>
            <a:t>Raisonnements mathématiques</a:t>
          </a:r>
        </a:p>
      </dgm:t>
    </dgm:pt>
    <dgm:pt modelId="{0C91DD70-05C0-474A-8575-7230ABCF1498}" type="parTrans" cxnId="{30C510AF-9A26-4814-A8F4-5BB0B937DCD4}">
      <dgm:prSet/>
      <dgm:spPr/>
      <dgm:t>
        <a:bodyPr/>
        <a:lstStyle/>
        <a:p>
          <a:endParaRPr lang="en-US"/>
        </a:p>
      </dgm:t>
    </dgm:pt>
    <dgm:pt modelId="{E00CD5D0-E443-4659-A5D8-A17E1CAA099E}" type="sibTrans" cxnId="{30C510AF-9A26-4814-A8F4-5BB0B937DCD4}">
      <dgm:prSet/>
      <dgm:spPr/>
      <dgm:t>
        <a:bodyPr/>
        <a:lstStyle/>
        <a:p>
          <a:endParaRPr lang="en-US"/>
        </a:p>
      </dgm:t>
    </dgm:pt>
    <dgm:pt modelId="{53B04E2A-A69D-2B48-8587-F3CF2EA90FB5}" type="pres">
      <dgm:prSet presAssocID="{C7ED2C4B-EC90-4DA0-AA6D-820A925DAD57}" presName="linear" presStyleCnt="0">
        <dgm:presLayoutVars>
          <dgm:animLvl val="lvl"/>
          <dgm:resizeHandles val="exact"/>
        </dgm:presLayoutVars>
      </dgm:prSet>
      <dgm:spPr/>
    </dgm:pt>
    <dgm:pt modelId="{292E0062-41B2-9743-92ED-A6C790B18A96}" type="pres">
      <dgm:prSet presAssocID="{4C125C45-9AC5-4097-8BDD-19FF006263C0}" presName="parentText" presStyleLbl="node1" presStyleIdx="0" presStyleCnt="5">
        <dgm:presLayoutVars>
          <dgm:chMax val="0"/>
          <dgm:bulletEnabled val="1"/>
        </dgm:presLayoutVars>
      </dgm:prSet>
      <dgm:spPr/>
    </dgm:pt>
    <dgm:pt modelId="{00F98F40-6E00-DA46-A3CC-B1EC6151A1CC}" type="pres">
      <dgm:prSet presAssocID="{AC219DEF-66C2-4B21-ADA0-09A944112506}" presName="spacer" presStyleCnt="0"/>
      <dgm:spPr/>
    </dgm:pt>
    <dgm:pt modelId="{8FF93453-3E10-C048-9F76-604CAE4A4EB5}" type="pres">
      <dgm:prSet presAssocID="{A618D5F5-F6DA-4FCC-8DA7-31093B52194B}" presName="parentText" presStyleLbl="node1" presStyleIdx="1" presStyleCnt="5">
        <dgm:presLayoutVars>
          <dgm:chMax val="0"/>
          <dgm:bulletEnabled val="1"/>
        </dgm:presLayoutVars>
      </dgm:prSet>
      <dgm:spPr/>
    </dgm:pt>
    <dgm:pt modelId="{B782BD55-5566-634F-AC41-FE29C1106BC4}" type="pres">
      <dgm:prSet presAssocID="{A2252649-7F75-4DAE-B0E6-66E2E286AD0A}" presName="spacer" presStyleCnt="0"/>
      <dgm:spPr/>
    </dgm:pt>
    <dgm:pt modelId="{47B1851A-A6EB-A244-9516-70B7FFAD66FC}" type="pres">
      <dgm:prSet presAssocID="{396973B6-BF84-4A99-A3D1-B6EFED17D2E5}" presName="parentText" presStyleLbl="node1" presStyleIdx="2" presStyleCnt="5">
        <dgm:presLayoutVars>
          <dgm:chMax val="0"/>
          <dgm:bulletEnabled val="1"/>
        </dgm:presLayoutVars>
      </dgm:prSet>
      <dgm:spPr/>
    </dgm:pt>
    <dgm:pt modelId="{A8F0726A-BFCB-4042-B519-33B4D02DE87D}" type="pres">
      <dgm:prSet presAssocID="{9A060627-874B-4E44-A26D-1D91A808E618}" presName="spacer" presStyleCnt="0"/>
      <dgm:spPr/>
    </dgm:pt>
    <dgm:pt modelId="{848F28B7-1394-2349-A6E1-1D5946A6EF09}" type="pres">
      <dgm:prSet presAssocID="{CC16CCE7-BF38-4EE0-85BE-AE75053A1F0C}" presName="parentText" presStyleLbl="node1" presStyleIdx="3" presStyleCnt="5">
        <dgm:presLayoutVars>
          <dgm:chMax val="0"/>
          <dgm:bulletEnabled val="1"/>
        </dgm:presLayoutVars>
      </dgm:prSet>
      <dgm:spPr/>
    </dgm:pt>
    <dgm:pt modelId="{E905FBCB-231B-E94B-80BD-F3E47A665BB1}" type="pres">
      <dgm:prSet presAssocID="{F6855B5D-F390-40F7-8348-628D112D802F}" presName="spacer" presStyleCnt="0"/>
      <dgm:spPr/>
    </dgm:pt>
    <dgm:pt modelId="{8B0E7290-83D0-694E-8AB5-330C77240552}" type="pres">
      <dgm:prSet presAssocID="{CEF3DE27-20A9-41BA-9CA5-B44B73A5A895}" presName="parentText" presStyleLbl="node1" presStyleIdx="4" presStyleCnt="5">
        <dgm:presLayoutVars>
          <dgm:chMax val="0"/>
          <dgm:bulletEnabled val="1"/>
        </dgm:presLayoutVars>
      </dgm:prSet>
      <dgm:spPr/>
    </dgm:pt>
  </dgm:ptLst>
  <dgm:cxnLst>
    <dgm:cxn modelId="{DB270B5E-D10E-8C42-8653-217522E0D293}" type="presOf" srcId="{CEF3DE27-20A9-41BA-9CA5-B44B73A5A895}" destId="{8B0E7290-83D0-694E-8AB5-330C77240552}" srcOrd="0" destOrd="0" presId="urn:microsoft.com/office/officeart/2005/8/layout/vList2"/>
    <dgm:cxn modelId="{8BC5C85E-6182-3B48-8A90-69DA109A9A58}" type="presOf" srcId="{C7ED2C4B-EC90-4DA0-AA6D-820A925DAD57}" destId="{53B04E2A-A69D-2B48-8587-F3CF2EA90FB5}" srcOrd="0" destOrd="0" presId="urn:microsoft.com/office/officeart/2005/8/layout/vList2"/>
    <dgm:cxn modelId="{03487A5A-DE7B-AD4E-9C98-89B88897EDB1}" type="presOf" srcId="{396973B6-BF84-4A99-A3D1-B6EFED17D2E5}" destId="{47B1851A-A6EB-A244-9516-70B7FFAD66FC}" srcOrd="0" destOrd="0" presId="urn:microsoft.com/office/officeart/2005/8/layout/vList2"/>
    <dgm:cxn modelId="{5B8155A0-EDB7-0E44-8A51-17F06718F64A}" type="presOf" srcId="{A618D5F5-F6DA-4FCC-8DA7-31093B52194B}" destId="{8FF93453-3E10-C048-9F76-604CAE4A4EB5}" srcOrd="0" destOrd="0" presId="urn:microsoft.com/office/officeart/2005/8/layout/vList2"/>
    <dgm:cxn modelId="{30C510AF-9A26-4814-A8F4-5BB0B937DCD4}" srcId="{C7ED2C4B-EC90-4DA0-AA6D-820A925DAD57}" destId="{CEF3DE27-20A9-41BA-9CA5-B44B73A5A895}" srcOrd="4" destOrd="0" parTransId="{0C91DD70-05C0-474A-8575-7230ABCF1498}" sibTransId="{E00CD5D0-E443-4659-A5D8-A17E1CAA099E}"/>
    <dgm:cxn modelId="{A4FDD6BF-5682-4BB5-B116-C37AA433D3AE}" srcId="{C7ED2C4B-EC90-4DA0-AA6D-820A925DAD57}" destId="{A618D5F5-F6DA-4FCC-8DA7-31093B52194B}" srcOrd="1" destOrd="0" parTransId="{BBCF9E06-00A4-4262-B35F-33216FB6B419}" sibTransId="{A2252649-7F75-4DAE-B0E6-66E2E286AD0A}"/>
    <dgm:cxn modelId="{60E6FCC2-CCC5-CC43-B769-36CAB141E776}" type="presOf" srcId="{4C125C45-9AC5-4097-8BDD-19FF006263C0}" destId="{292E0062-41B2-9743-92ED-A6C790B18A96}" srcOrd="0" destOrd="0" presId="urn:microsoft.com/office/officeart/2005/8/layout/vList2"/>
    <dgm:cxn modelId="{08377AD5-8396-3D4B-AC0E-A0CECF125E2B}" type="presOf" srcId="{CC16CCE7-BF38-4EE0-85BE-AE75053A1F0C}" destId="{848F28B7-1394-2349-A6E1-1D5946A6EF09}" srcOrd="0" destOrd="0" presId="urn:microsoft.com/office/officeart/2005/8/layout/vList2"/>
    <dgm:cxn modelId="{DAFEA2D7-6FDE-42A6-ACE5-93BF1B3CEA23}" srcId="{C7ED2C4B-EC90-4DA0-AA6D-820A925DAD57}" destId="{4C125C45-9AC5-4097-8BDD-19FF006263C0}" srcOrd="0" destOrd="0" parTransId="{12745EBA-5E88-4F91-998E-B56CBFCFCF2A}" sibTransId="{AC219DEF-66C2-4B21-ADA0-09A944112506}"/>
    <dgm:cxn modelId="{55E9C5EC-D995-4087-8B5B-800D16306257}" srcId="{C7ED2C4B-EC90-4DA0-AA6D-820A925DAD57}" destId="{396973B6-BF84-4A99-A3D1-B6EFED17D2E5}" srcOrd="2" destOrd="0" parTransId="{FBB0794E-A541-41CC-A7F0-386BDBF003AB}" sibTransId="{9A060627-874B-4E44-A26D-1D91A808E618}"/>
    <dgm:cxn modelId="{55D3B3FD-6A3A-4272-8B7B-4BD0ABCC2A20}" srcId="{C7ED2C4B-EC90-4DA0-AA6D-820A925DAD57}" destId="{CC16CCE7-BF38-4EE0-85BE-AE75053A1F0C}" srcOrd="3" destOrd="0" parTransId="{43C59A2F-73D3-4062-947A-33212C84D7DE}" sibTransId="{F6855B5D-F390-40F7-8348-628D112D802F}"/>
    <dgm:cxn modelId="{7635AEF2-860A-204D-91B2-7430DBB0D080}" type="presParOf" srcId="{53B04E2A-A69D-2B48-8587-F3CF2EA90FB5}" destId="{292E0062-41B2-9743-92ED-A6C790B18A96}" srcOrd="0" destOrd="0" presId="urn:microsoft.com/office/officeart/2005/8/layout/vList2"/>
    <dgm:cxn modelId="{CC848C18-F655-A048-A502-20E872BCA67F}" type="presParOf" srcId="{53B04E2A-A69D-2B48-8587-F3CF2EA90FB5}" destId="{00F98F40-6E00-DA46-A3CC-B1EC6151A1CC}" srcOrd="1" destOrd="0" presId="urn:microsoft.com/office/officeart/2005/8/layout/vList2"/>
    <dgm:cxn modelId="{D644C0B4-29A9-894E-8D7C-DB0257A00D59}" type="presParOf" srcId="{53B04E2A-A69D-2B48-8587-F3CF2EA90FB5}" destId="{8FF93453-3E10-C048-9F76-604CAE4A4EB5}" srcOrd="2" destOrd="0" presId="urn:microsoft.com/office/officeart/2005/8/layout/vList2"/>
    <dgm:cxn modelId="{837E6824-D436-F944-BB70-8A906FBA8DF6}" type="presParOf" srcId="{53B04E2A-A69D-2B48-8587-F3CF2EA90FB5}" destId="{B782BD55-5566-634F-AC41-FE29C1106BC4}" srcOrd="3" destOrd="0" presId="urn:microsoft.com/office/officeart/2005/8/layout/vList2"/>
    <dgm:cxn modelId="{BCC0AB51-4657-1B46-9D07-5075B772CFDE}" type="presParOf" srcId="{53B04E2A-A69D-2B48-8587-F3CF2EA90FB5}" destId="{47B1851A-A6EB-A244-9516-70B7FFAD66FC}" srcOrd="4" destOrd="0" presId="urn:microsoft.com/office/officeart/2005/8/layout/vList2"/>
    <dgm:cxn modelId="{F3CADFEB-F859-8F40-9303-7E5EB984C378}" type="presParOf" srcId="{53B04E2A-A69D-2B48-8587-F3CF2EA90FB5}" destId="{A8F0726A-BFCB-4042-B519-33B4D02DE87D}" srcOrd="5" destOrd="0" presId="urn:microsoft.com/office/officeart/2005/8/layout/vList2"/>
    <dgm:cxn modelId="{09357496-89D9-6F4D-AFD1-870EBE0601DD}" type="presParOf" srcId="{53B04E2A-A69D-2B48-8587-F3CF2EA90FB5}" destId="{848F28B7-1394-2349-A6E1-1D5946A6EF09}" srcOrd="6" destOrd="0" presId="urn:microsoft.com/office/officeart/2005/8/layout/vList2"/>
    <dgm:cxn modelId="{43FCD944-DE37-F548-BF12-9A2E7F2E2DB9}" type="presParOf" srcId="{53B04E2A-A69D-2B48-8587-F3CF2EA90FB5}" destId="{E905FBCB-231B-E94B-80BD-F3E47A665BB1}" srcOrd="7" destOrd="0" presId="urn:microsoft.com/office/officeart/2005/8/layout/vList2"/>
    <dgm:cxn modelId="{72EA3947-C55F-2843-88DB-ABDF03F9F49D}" type="presParOf" srcId="{53B04E2A-A69D-2B48-8587-F3CF2EA90FB5}" destId="{8B0E7290-83D0-694E-8AB5-330C77240552}"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37BC2-5065-4986-905A-02037868364D}"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6E3152CF-27FC-49C5-9C94-F0CEFA84C23B}">
      <dgm:prSet/>
      <dgm:spPr/>
      <dgm:t>
        <a:bodyPr/>
        <a:lstStyle/>
        <a:p>
          <a:pPr>
            <a:defRPr b="1"/>
          </a:pPr>
          <a:r>
            <a:rPr lang="en-US"/>
            <a:t>1885</a:t>
          </a:r>
        </a:p>
      </dgm:t>
    </dgm:pt>
    <dgm:pt modelId="{E17569EC-AA47-4CDC-AF9B-B06FC6E451A5}" type="parTrans" cxnId="{982F249B-EB0E-40B6-856F-4CE9F9BE5205}">
      <dgm:prSet/>
      <dgm:spPr/>
      <dgm:t>
        <a:bodyPr/>
        <a:lstStyle/>
        <a:p>
          <a:endParaRPr lang="en-US"/>
        </a:p>
      </dgm:t>
    </dgm:pt>
    <dgm:pt modelId="{CD5F0E33-38A6-4856-8310-9B6079B93AFC}" type="sibTrans" cxnId="{982F249B-EB0E-40B6-856F-4CE9F9BE5205}">
      <dgm:prSet/>
      <dgm:spPr/>
      <dgm:t>
        <a:bodyPr/>
        <a:lstStyle/>
        <a:p>
          <a:endParaRPr lang="en-US"/>
        </a:p>
      </dgm:t>
    </dgm:pt>
    <dgm:pt modelId="{807FD534-9410-42EE-AF04-6C8401656175}">
      <dgm:prSet/>
      <dgm:spPr/>
      <dgm:t>
        <a:bodyPr/>
        <a:lstStyle/>
        <a:p>
          <a:r>
            <a:rPr lang="en-US" err="1"/>
            <a:t>Freobel</a:t>
          </a:r>
          <a:r>
            <a:rPr lang="en-US"/>
            <a:t> </a:t>
          </a:r>
        </a:p>
      </dgm:t>
    </dgm:pt>
    <dgm:pt modelId="{46DED320-CC7D-41A7-8907-826C43A14A59}" type="parTrans" cxnId="{62342F77-1A8C-4DA0-A3AC-30C24452AB9F}">
      <dgm:prSet/>
      <dgm:spPr/>
      <dgm:t>
        <a:bodyPr/>
        <a:lstStyle/>
        <a:p>
          <a:endParaRPr lang="en-US"/>
        </a:p>
      </dgm:t>
    </dgm:pt>
    <dgm:pt modelId="{F127057D-94BF-4F4B-A95F-9CF85EF0B0EB}" type="sibTrans" cxnId="{62342F77-1A8C-4DA0-A3AC-30C24452AB9F}">
      <dgm:prSet/>
      <dgm:spPr/>
      <dgm:t>
        <a:bodyPr/>
        <a:lstStyle/>
        <a:p>
          <a:endParaRPr lang="en-US"/>
        </a:p>
      </dgm:t>
    </dgm:pt>
    <dgm:pt modelId="{2B168834-43E1-4A93-AB81-08738E99A965}">
      <dgm:prSet/>
      <dgm:spPr/>
      <dgm:t>
        <a:bodyPr/>
        <a:lstStyle/>
        <a:p>
          <a:pPr>
            <a:defRPr b="1"/>
          </a:pPr>
          <a:r>
            <a:rPr lang="en-US"/>
            <a:t>1912</a:t>
          </a:r>
        </a:p>
      </dgm:t>
    </dgm:pt>
    <dgm:pt modelId="{62DB30F5-581E-4FF4-9DCA-49BBE85BED89}" type="parTrans" cxnId="{827D65C5-0BFA-42AE-8751-BDAF81CE8053}">
      <dgm:prSet/>
      <dgm:spPr/>
      <dgm:t>
        <a:bodyPr/>
        <a:lstStyle/>
        <a:p>
          <a:endParaRPr lang="en-US"/>
        </a:p>
      </dgm:t>
    </dgm:pt>
    <dgm:pt modelId="{1D923A1F-506E-43F6-A68C-3D71D0D401ED}" type="sibTrans" cxnId="{827D65C5-0BFA-42AE-8751-BDAF81CE8053}">
      <dgm:prSet/>
      <dgm:spPr/>
      <dgm:t>
        <a:bodyPr/>
        <a:lstStyle/>
        <a:p>
          <a:endParaRPr lang="en-US"/>
        </a:p>
      </dgm:t>
    </dgm:pt>
    <dgm:pt modelId="{7E352AA1-1531-45BA-ADE7-9F3E22F3E198}">
      <dgm:prSet/>
      <dgm:spPr/>
      <dgm:t>
        <a:bodyPr/>
        <a:lstStyle/>
        <a:p>
          <a:r>
            <a:rPr lang="en-US"/>
            <a:t>Montessori </a:t>
          </a:r>
        </a:p>
      </dgm:t>
    </dgm:pt>
    <dgm:pt modelId="{15BFDAF2-CDCA-4F8F-8733-D6A8F61ED504}" type="parTrans" cxnId="{224FAE8A-EE63-4E62-BF38-7D5DBA09DDF5}">
      <dgm:prSet/>
      <dgm:spPr/>
      <dgm:t>
        <a:bodyPr/>
        <a:lstStyle/>
        <a:p>
          <a:endParaRPr lang="en-US"/>
        </a:p>
      </dgm:t>
    </dgm:pt>
    <dgm:pt modelId="{252C9A1E-0120-469F-ABA3-9167DFE69780}" type="sibTrans" cxnId="{224FAE8A-EE63-4E62-BF38-7D5DBA09DDF5}">
      <dgm:prSet/>
      <dgm:spPr/>
      <dgm:t>
        <a:bodyPr/>
        <a:lstStyle/>
        <a:p>
          <a:endParaRPr lang="en-US"/>
        </a:p>
      </dgm:t>
    </dgm:pt>
    <dgm:pt modelId="{1762AD07-9D2D-4CE9-B49E-FE8AF46FF326}">
      <dgm:prSet/>
      <dgm:spPr/>
      <dgm:t>
        <a:bodyPr/>
        <a:lstStyle/>
        <a:p>
          <a:pPr>
            <a:defRPr b="1"/>
          </a:pPr>
          <a:r>
            <a:rPr lang="en-US"/>
            <a:t>1930</a:t>
          </a:r>
        </a:p>
      </dgm:t>
    </dgm:pt>
    <dgm:pt modelId="{AE8E880E-28A6-4093-969B-425B1B52CD51}" type="parTrans" cxnId="{6EDA6FE6-D8B0-49A8-B7E7-E23545F9ED0B}">
      <dgm:prSet/>
      <dgm:spPr/>
      <dgm:t>
        <a:bodyPr/>
        <a:lstStyle/>
        <a:p>
          <a:endParaRPr lang="en-US"/>
        </a:p>
      </dgm:t>
    </dgm:pt>
    <dgm:pt modelId="{157CF272-2A23-4F1C-8837-76F0EF7AF23D}" type="sibTrans" cxnId="{6EDA6FE6-D8B0-49A8-B7E7-E23545F9ED0B}">
      <dgm:prSet/>
      <dgm:spPr/>
      <dgm:t>
        <a:bodyPr/>
        <a:lstStyle/>
        <a:p>
          <a:endParaRPr lang="en-US"/>
        </a:p>
      </dgm:t>
    </dgm:pt>
    <dgm:pt modelId="{A8CA561A-B227-46EC-880F-78B82F9AFACA}">
      <dgm:prSet/>
      <dgm:spPr/>
      <dgm:t>
        <a:bodyPr/>
        <a:lstStyle/>
        <a:p>
          <a:r>
            <a:rPr lang="en-US"/>
            <a:t>Stern</a:t>
          </a:r>
        </a:p>
      </dgm:t>
    </dgm:pt>
    <dgm:pt modelId="{8AB2AA27-3E1C-471F-BC46-2E4F36401B4E}" type="parTrans" cxnId="{6AFBE9D7-203B-4438-9C49-736E8DE847CE}">
      <dgm:prSet/>
      <dgm:spPr/>
      <dgm:t>
        <a:bodyPr/>
        <a:lstStyle/>
        <a:p>
          <a:endParaRPr lang="en-US"/>
        </a:p>
      </dgm:t>
    </dgm:pt>
    <dgm:pt modelId="{328B97B7-09B1-48D4-B18A-2E0F508311E5}" type="sibTrans" cxnId="{6AFBE9D7-203B-4438-9C49-736E8DE847CE}">
      <dgm:prSet/>
      <dgm:spPr/>
      <dgm:t>
        <a:bodyPr/>
        <a:lstStyle/>
        <a:p>
          <a:endParaRPr lang="en-US"/>
        </a:p>
      </dgm:t>
    </dgm:pt>
    <dgm:pt modelId="{15168FB7-9AEB-4823-9F3B-589D4EAAE652}">
      <dgm:prSet/>
      <dgm:spPr/>
      <dgm:t>
        <a:bodyPr/>
        <a:lstStyle/>
        <a:p>
          <a:pPr>
            <a:defRPr b="1"/>
          </a:pPr>
          <a:r>
            <a:rPr lang="en-US"/>
            <a:t>1950</a:t>
          </a:r>
        </a:p>
      </dgm:t>
    </dgm:pt>
    <dgm:pt modelId="{E21A3FB0-9244-40A3-B6A3-51F5F3C6867E}" type="parTrans" cxnId="{3FF12BBB-4E05-40F9-AD82-EE91CBA8E020}">
      <dgm:prSet/>
      <dgm:spPr/>
      <dgm:t>
        <a:bodyPr/>
        <a:lstStyle/>
        <a:p>
          <a:endParaRPr lang="en-US"/>
        </a:p>
      </dgm:t>
    </dgm:pt>
    <dgm:pt modelId="{DA375993-741A-4775-AF57-94C098F46610}" type="sibTrans" cxnId="{3FF12BBB-4E05-40F9-AD82-EE91CBA8E020}">
      <dgm:prSet/>
      <dgm:spPr/>
      <dgm:t>
        <a:bodyPr/>
        <a:lstStyle/>
        <a:p>
          <a:endParaRPr lang="en-US"/>
        </a:p>
      </dgm:t>
    </dgm:pt>
    <dgm:pt modelId="{D0C1C999-137C-4EA3-AF0D-9BA4D5DB7007}">
      <dgm:prSet/>
      <dgm:spPr/>
      <dgm:t>
        <a:bodyPr/>
        <a:lstStyle/>
        <a:p>
          <a:r>
            <a:rPr lang="en-US"/>
            <a:t>Cuisenaire </a:t>
          </a:r>
        </a:p>
      </dgm:t>
    </dgm:pt>
    <dgm:pt modelId="{89C17121-A813-4CF9-9AE8-342363B24B9F}" type="parTrans" cxnId="{10426EA3-1C4F-4BFC-A664-B001C9FFB2CF}">
      <dgm:prSet/>
      <dgm:spPr/>
      <dgm:t>
        <a:bodyPr/>
        <a:lstStyle/>
        <a:p>
          <a:endParaRPr lang="en-US"/>
        </a:p>
      </dgm:t>
    </dgm:pt>
    <dgm:pt modelId="{B97E6194-2A72-4592-AF62-6C812D908F0F}" type="sibTrans" cxnId="{10426EA3-1C4F-4BFC-A664-B001C9FFB2CF}">
      <dgm:prSet/>
      <dgm:spPr/>
      <dgm:t>
        <a:bodyPr/>
        <a:lstStyle/>
        <a:p>
          <a:endParaRPr lang="en-US"/>
        </a:p>
      </dgm:t>
    </dgm:pt>
    <dgm:pt modelId="{387AE610-3FE7-4DB5-BAF2-B2C5CA4D43DF}">
      <dgm:prSet/>
      <dgm:spPr/>
      <dgm:t>
        <a:bodyPr/>
        <a:lstStyle/>
        <a:p>
          <a:r>
            <a:rPr lang="en-US">
              <a:solidFill>
                <a:schemeClr val="accent4"/>
              </a:solidFill>
            </a:rPr>
            <a:t>Madeleine Goutard</a:t>
          </a:r>
        </a:p>
      </dgm:t>
    </dgm:pt>
    <dgm:pt modelId="{179EE0F0-6CE2-4ED8-901E-8DFA0B8717D0}" type="parTrans" cxnId="{6F90A365-2EF7-46AA-AE4F-BA1328E7C45B}">
      <dgm:prSet/>
      <dgm:spPr/>
      <dgm:t>
        <a:bodyPr/>
        <a:lstStyle/>
        <a:p>
          <a:endParaRPr lang="en-US"/>
        </a:p>
      </dgm:t>
    </dgm:pt>
    <dgm:pt modelId="{A4DAD776-906D-4632-9210-E985F107372A}" type="sibTrans" cxnId="{6F90A365-2EF7-46AA-AE4F-BA1328E7C45B}">
      <dgm:prSet/>
      <dgm:spPr/>
      <dgm:t>
        <a:bodyPr/>
        <a:lstStyle/>
        <a:p>
          <a:endParaRPr lang="en-US"/>
        </a:p>
      </dgm:t>
    </dgm:pt>
    <dgm:pt modelId="{8203C803-A7D5-498D-828C-1DDC31D1D1FF}">
      <dgm:prSet/>
      <dgm:spPr/>
      <dgm:t>
        <a:bodyPr/>
        <a:lstStyle/>
        <a:p>
          <a:r>
            <a:rPr lang="en-US" err="1"/>
            <a:t>Gattegno</a:t>
          </a:r>
          <a:endParaRPr lang="en-US"/>
        </a:p>
      </dgm:t>
    </dgm:pt>
    <dgm:pt modelId="{711833DA-734F-4388-85B4-7613BB743010}" type="parTrans" cxnId="{06AEA5BD-7633-4DD7-9A28-BBB2BDBB089D}">
      <dgm:prSet/>
      <dgm:spPr/>
      <dgm:t>
        <a:bodyPr/>
        <a:lstStyle/>
        <a:p>
          <a:endParaRPr lang="en-US"/>
        </a:p>
      </dgm:t>
    </dgm:pt>
    <dgm:pt modelId="{96CC7A2F-084E-44E9-AE0D-9467BF25C304}" type="sibTrans" cxnId="{06AEA5BD-7633-4DD7-9A28-BBB2BDBB089D}">
      <dgm:prSet/>
      <dgm:spPr/>
      <dgm:t>
        <a:bodyPr/>
        <a:lstStyle/>
        <a:p>
          <a:endParaRPr lang="en-US"/>
        </a:p>
      </dgm:t>
    </dgm:pt>
    <dgm:pt modelId="{8CE26167-8C53-4A33-BCFF-55A7A8E33575}">
      <dgm:prSet/>
      <dgm:spPr/>
      <dgm:t>
        <a:bodyPr/>
        <a:lstStyle/>
        <a:p>
          <a:pPr>
            <a:defRPr b="1"/>
          </a:pPr>
          <a:r>
            <a:rPr lang="en-US"/>
            <a:t>1960</a:t>
          </a:r>
        </a:p>
      </dgm:t>
    </dgm:pt>
    <dgm:pt modelId="{C5B4805D-E036-4FDF-8522-75EE3ACDE7A7}" type="parTrans" cxnId="{C1FB967C-C5B4-4D02-A395-CEFCF5A93C6B}">
      <dgm:prSet/>
      <dgm:spPr/>
      <dgm:t>
        <a:bodyPr/>
        <a:lstStyle/>
        <a:p>
          <a:endParaRPr lang="en-US"/>
        </a:p>
      </dgm:t>
    </dgm:pt>
    <dgm:pt modelId="{9D20E183-BBD8-434F-AEAD-EC0629262E14}" type="sibTrans" cxnId="{C1FB967C-C5B4-4D02-A395-CEFCF5A93C6B}">
      <dgm:prSet/>
      <dgm:spPr/>
      <dgm:t>
        <a:bodyPr/>
        <a:lstStyle/>
        <a:p>
          <a:endParaRPr lang="en-US"/>
        </a:p>
      </dgm:t>
    </dgm:pt>
    <dgm:pt modelId="{F049348A-1C2B-42E9-92D8-803C6E37941C}">
      <dgm:prSet/>
      <dgm:spPr/>
      <dgm:t>
        <a:bodyPr/>
        <a:lstStyle/>
        <a:p>
          <a:r>
            <a:rPr lang="en-US">
              <a:solidFill>
                <a:schemeClr val="accent4"/>
              </a:solidFill>
            </a:rPr>
            <a:t>Dienes </a:t>
          </a:r>
        </a:p>
      </dgm:t>
    </dgm:pt>
    <dgm:pt modelId="{B0E9FF6E-A1E2-4F36-AEE1-E43C3C0BD3E6}" type="parTrans" cxnId="{B086073B-D5AE-4754-8A70-D83B43CEA0BF}">
      <dgm:prSet/>
      <dgm:spPr/>
      <dgm:t>
        <a:bodyPr/>
        <a:lstStyle/>
        <a:p>
          <a:endParaRPr lang="en-US"/>
        </a:p>
      </dgm:t>
    </dgm:pt>
    <dgm:pt modelId="{8AA82004-0466-4C62-902B-9E5CBFC93111}" type="sibTrans" cxnId="{B086073B-D5AE-4754-8A70-D83B43CEA0BF}">
      <dgm:prSet/>
      <dgm:spPr/>
      <dgm:t>
        <a:bodyPr/>
        <a:lstStyle/>
        <a:p>
          <a:endParaRPr lang="en-US"/>
        </a:p>
      </dgm:t>
    </dgm:pt>
    <dgm:pt modelId="{FF20C636-7D0A-44FD-B23E-1D950CC4B2DE}" type="pres">
      <dgm:prSet presAssocID="{05437BC2-5065-4986-905A-02037868364D}" presName="root" presStyleCnt="0">
        <dgm:presLayoutVars>
          <dgm:chMax/>
          <dgm:chPref/>
          <dgm:animLvl val="lvl"/>
        </dgm:presLayoutVars>
      </dgm:prSet>
      <dgm:spPr/>
    </dgm:pt>
    <dgm:pt modelId="{4789CFDC-0F13-42A5-B987-182FF38ADA03}" type="pres">
      <dgm:prSet presAssocID="{05437BC2-5065-4986-905A-02037868364D}"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07A241EF-D469-42C6-85C1-044CF75A05C7}" type="pres">
      <dgm:prSet presAssocID="{05437BC2-5065-4986-905A-02037868364D}" presName="nodes" presStyleCnt="0">
        <dgm:presLayoutVars>
          <dgm:chMax/>
          <dgm:chPref/>
          <dgm:animLvl val="lvl"/>
        </dgm:presLayoutVars>
      </dgm:prSet>
      <dgm:spPr/>
    </dgm:pt>
    <dgm:pt modelId="{73B69D90-1964-4668-B29C-0ED3923A0436}" type="pres">
      <dgm:prSet presAssocID="{6E3152CF-27FC-49C5-9C94-F0CEFA84C23B}" presName="composite" presStyleCnt="0"/>
      <dgm:spPr/>
    </dgm:pt>
    <dgm:pt modelId="{B4574DB1-EFCA-4A65-9F9F-FAC5285506F8}" type="pres">
      <dgm:prSet presAssocID="{6E3152CF-27FC-49C5-9C94-F0CEFA84C23B}" presName="L1TextContainer" presStyleLbl="revTx" presStyleIdx="0" presStyleCnt="5">
        <dgm:presLayoutVars>
          <dgm:chMax val="1"/>
          <dgm:chPref val="1"/>
          <dgm:bulletEnabled val="1"/>
        </dgm:presLayoutVars>
      </dgm:prSet>
      <dgm:spPr/>
    </dgm:pt>
    <dgm:pt modelId="{93319B6C-A73B-4DC2-92AF-B2CF18048E7A}" type="pres">
      <dgm:prSet presAssocID="{6E3152CF-27FC-49C5-9C94-F0CEFA84C23B}" presName="L2TextContainerWrapper" presStyleCnt="0">
        <dgm:presLayoutVars>
          <dgm:chMax val="0"/>
          <dgm:chPref val="0"/>
          <dgm:bulletEnabled val="1"/>
        </dgm:presLayoutVars>
      </dgm:prSet>
      <dgm:spPr/>
    </dgm:pt>
    <dgm:pt modelId="{50CB1E21-CB82-4797-834C-11E53E3C4B34}" type="pres">
      <dgm:prSet presAssocID="{6E3152CF-27FC-49C5-9C94-F0CEFA84C23B}" presName="L2TextContainer" presStyleLbl="bgAcc1" presStyleIdx="0" presStyleCnt="5"/>
      <dgm:spPr/>
    </dgm:pt>
    <dgm:pt modelId="{7F7EF732-921B-4585-B91B-1E217036E0C9}" type="pres">
      <dgm:prSet presAssocID="{6E3152CF-27FC-49C5-9C94-F0CEFA84C23B}" presName="FlexibleEmptyPlaceHolder" presStyleCnt="0"/>
      <dgm:spPr/>
    </dgm:pt>
    <dgm:pt modelId="{712F982A-F8B6-4481-A9CA-CBCF52051F11}" type="pres">
      <dgm:prSet presAssocID="{6E3152CF-27FC-49C5-9C94-F0CEFA84C23B}" presName="ConnectLine"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0C57971D-9E26-4829-BFA7-156F18F8EEE5}" type="pres">
      <dgm:prSet presAssocID="{6E3152CF-27FC-49C5-9C94-F0CEFA84C23B}" presName="ConnectorPoint" presStyleLbl="alignNode1" presStyleIdx="0" presStyleCnt="5"/>
      <dgm:spPr/>
    </dgm:pt>
    <dgm:pt modelId="{88F0EA80-2545-4C55-9EEA-E2729AF53328}" type="pres">
      <dgm:prSet presAssocID="{6E3152CF-27FC-49C5-9C94-F0CEFA84C23B}" presName="EmptyPlaceHolder" presStyleCnt="0"/>
      <dgm:spPr/>
    </dgm:pt>
    <dgm:pt modelId="{4B5E517C-E01D-42B4-8182-4ED5614BBBE7}" type="pres">
      <dgm:prSet presAssocID="{CD5F0E33-38A6-4856-8310-9B6079B93AFC}" presName="spaceBetweenRectangles" presStyleCnt="0"/>
      <dgm:spPr/>
    </dgm:pt>
    <dgm:pt modelId="{30C77A4E-D235-4FDF-A47B-A973195046E3}" type="pres">
      <dgm:prSet presAssocID="{2B168834-43E1-4A93-AB81-08738E99A965}" presName="composite" presStyleCnt="0"/>
      <dgm:spPr/>
    </dgm:pt>
    <dgm:pt modelId="{1B61206E-E44A-468D-929D-76D9E766BB85}" type="pres">
      <dgm:prSet presAssocID="{2B168834-43E1-4A93-AB81-08738E99A965}" presName="L1TextContainer" presStyleLbl="revTx" presStyleIdx="1" presStyleCnt="5">
        <dgm:presLayoutVars>
          <dgm:chMax val="1"/>
          <dgm:chPref val="1"/>
          <dgm:bulletEnabled val="1"/>
        </dgm:presLayoutVars>
      </dgm:prSet>
      <dgm:spPr/>
    </dgm:pt>
    <dgm:pt modelId="{CD31D424-A93D-4EF2-8F53-53B4B8320ECC}" type="pres">
      <dgm:prSet presAssocID="{2B168834-43E1-4A93-AB81-08738E99A965}" presName="L2TextContainerWrapper" presStyleCnt="0">
        <dgm:presLayoutVars>
          <dgm:chMax val="0"/>
          <dgm:chPref val="0"/>
          <dgm:bulletEnabled val="1"/>
        </dgm:presLayoutVars>
      </dgm:prSet>
      <dgm:spPr/>
    </dgm:pt>
    <dgm:pt modelId="{C5B57AD4-B364-4852-901F-AAF2735B46AC}" type="pres">
      <dgm:prSet presAssocID="{2B168834-43E1-4A93-AB81-08738E99A965}" presName="L2TextContainer" presStyleLbl="bgAcc1" presStyleIdx="1" presStyleCnt="5"/>
      <dgm:spPr/>
    </dgm:pt>
    <dgm:pt modelId="{5702AD57-0FAC-49C9-8B10-05CF23612CAB}" type="pres">
      <dgm:prSet presAssocID="{2B168834-43E1-4A93-AB81-08738E99A965}" presName="FlexibleEmptyPlaceHolder" presStyleCnt="0"/>
      <dgm:spPr/>
    </dgm:pt>
    <dgm:pt modelId="{CE591C41-3A66-4441-A70F-1A02BF3010A1}" type="pres">
      <dgm:prSet presAssocID="{2B168834-43E1-4A93-AB81-08738E99A965}" presName="ConnectLine"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656C8E3D-381F-408C-BB4B-4EE8E1E87381}" type="pres">
      <dgm:prSet presAssocID="{2B168834-43E1-4A93-AB81-08738E99A965}" presName="ConnectorPoint" presStyleLbl="alignNode1" presStyleIdx="1" presStyleCnt="5"/>
      <dgm:spPr/>
    </dgm:pt>
    <dgm:pt modelId="{135A7507-A461-499E-B4B5-92CCDCFF61FA}" type="pres">
      <dgm:prSet presAssocID="{2B168834-43E1-4A93-AB81-08738E99A965}" presName="EmptyPlaceHolder" presStyleCnt="0"/>
      <dgm:spPr/>
    </dgm:pt>
    <dgm:pt modelId="{8705F340-EE6F-4EA6-A462-C601B0AFE4A9}" type="pres">
      <dgm:prSet presAssocID="{1D923A1F-506E-43F6-A68C-3D71D0D401ED}" presName="spaceBetweenRectangles" presStyleCnt="0"/>
      <dgm:spPr/>
    </dgm:pt>
    <dgm:pt modelId="{29789A9D-A0BB-4B9F-A54E-B8FEB8AD8212}" type="pres">
      <dgm:prSet presAssocID="{1762AD07-9D2D-4CE9-B49E-FE8AF46FF326}" presName="composite" presStyleCnt="0"/>
      <dgm:spPr/>
    </dgm:pt>
    <dgm:pt modelId="{A286B5FC-2D43-47F2-8765-1D5EA389BF05}" type="pres">
      <dgm:prSet presAssocID="{1762AD07-9D2D-4CE9-B49E-FE8AF46FF326}" presName="L1TextContainer" presStyleLbl="revTx" presStyleIdx="2" presStyleCnt="5">
        <dgm:presLayoutVars>
          <dgm:chMax val="1"/>
          <dgm:chPref val="1"/>
          <dgm:bulletEnabled val="1"/>
        </dgm:presLayoutVars>
      </dgm:prSet>
      <dgm:spPr/>
    </dgm:pt>
    <dgm:pt modelId="{DCD2F14D-4BD0-4C0E-BD18-966A04AD0C43}" type="pres">
      <dgm:prSet presAssocID="{1762AD07-9D2D-4CE9-B49E-FE8AF46FF326}" presName="L2TextContainerWrapper" presStyleCnt="0">
        <dgm:presLayoutVars>
          <dgm:chMax val="0"/>
          <dgm:chPref val="0"/>
          <dgm:bulletEnabled val="1"/>
        </dgm:presLayoutVars>
      </dgm:prSet>
      <dgm:spPr/>
    </dgm:pt>
    <dgm:pt modelId="{2D3518F3-DEBE-4258-A55C-098384BFC6C1}" type="pres">
      <dgm:prSet presAssocID="{1762AD07-9D2D-4CE9-B49E-FE8AF46FF326}" presName="L2TextContainer" presStyleLbl="bgAcc1" presStyleIdx="2" presStyleCnt="5"/>
      <dgm:spPr/>
    </dgm:pt>
    <dgm:pt modelId="{39466B73-021F-4B96-BEAB-682269B342C2}" type="pres">
      <dgm:prSet presAssocID="{1762AD07-9D2D-4CE9-B49E-FE8AF46FF326}" presName="FlexibleEmptyPlaceHolder" presStyleCnt="0"/>
      <dgm:spPr/>
    </dgm:pt>
    <dgm:pt modelId="{BE3AD7A9-D115-4EC7-8724-CFA6E075F0CB}" type="pres">
      <dgm:prSet presAssocID="{1762AD07-9D2D-4CE9-B49E-FE8AF46FF326}" presName="ConnectLine"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00647DC7-52F0-4668-AA9E-ACA366867385}" type="pres">
      <dgm:prSet presAssocID="{1762AD07-9D2D-4CE9-B49E-FE8AF46FF326}" presName="ConnectorPoint" presStyleLbl="alignNode1" presStyleIdx="2" presStyleCnt="5"/>
      <dgm:spPr/>
    </dgm:pt>
    <dgm:pt modelId="{B2A587AA-794E-4454-9EA0-02B061D04C50}" type="pres">
      <dgm:prSet presAssocID="{1762AD07-9D2D-4CE9-B49E-FE8AF46FF326}" presName="EmptyPlaceHolder" presStyleCnt="0"/>
      <dgm:spPr/>
    </dgm:pt>
    <dgm:pt modelId="{C29CCE8C-7C61-4BA1-94C2-93A87973432C}" type="pres">
      <dgm:prSet presAssocID="{157CF272-2A23-4F1C-8837-76F0EF7AF23D}" presName="spaceBetweenRectangles" presStyleCnt="0"/>
      <dgm:spPr/>
    </dgm:pt>
    <dgm:pt modelId="{3B146B00-887D-4BD1-B7D2-42FAE8A4EE84}" type="pres">
      <dgm:prSet presAssocID="{15168FB7-9AEB-4823-9F3B-589D4EAAE652}" presName="composite" presStyleCnt="0"/>
      <dgm:spPr/>
    </dgm:pt>
    <dgm:pt modelId="{55724903-B9FE-4D65-9725-067E27CE5BF5}" type="pres">
      <dgm:prSet presAssocID="{15168FB7-9AEB-4823-9F3B-589D4EAAE652}" presName="L1TextContainer" presStyleLbl="revTx" presStyleIdx="3" presStyleCnt="5">
        <dgm:presLayoutVars>
          <dgm:chMax val="1"/>
          <dgm:chPref val="1"/>
          <dgm:bulletEnabled val="1"/>
        </dgm:presLayoutVars>
      </dgm:prSet>
      <dgm:spPr/>
    </dgm:pt>
    <dgm:pt modelId="{6350FB85-D6E6-465D-878E-CB2CDAB63581}" type="pres">
      <dgm:prSet presAssocID="{15168FB7-9AEB-4823-9F3B-589D4EAAE652}" presName="L2TextContainerWrapper" presStyleCnt="0">
        <dgm:presLayoutVars>
          <dgm:chMax val="0"/>
          <dgm:chPref val="0"/>
          <dgm:bulletEnabled val="1"/>
        </dgm:presLayoutVars>
      </dgm:prSet>
      <dgm:spPr/>
    </dgm:pt>
    <dgm:pt modelId="{595D9452-5A20-41CE-8B52-196DC37BDD86}" type="pres">
      <dgm:prSet presAssocID="{15168FB7-9AEB-4823-9F3B-589D4EAAE652}" presName="L2TextContainer" presStyleLbl="bgAcc1" presStyleIdx="3" presStyleCnt="5"/>
      <dgm:spPr/>
    </dgm:pt>
    <dgm:pt modelId="{9400D1B4-147F-46E5-9F33-A6B0AF9EF927}" type="pres">
      <dgm:prSet presAssocID="{15168FB7-9AEB-4823-9F3B-589D4EAAE652}" presName="FlexibleEmptyPlaceHolder" presStyleCnt="0"/>
      <dgm:spPr/>
    </dgm:pt>
    <dgm:pt modelId="{3177E074-761E-4927-8545-64420FC9C726}" type="pres">
      <dgm:prSet presAssocID="{15168FB7-9AEB-4823-9F3B-589D4EAAE652}" presName="ConnectLine"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6DE76753-ECAF-44F0-8E3E-78ED87D8FBD7}" type="pres">
      <dgm:prSet presAssocID="{15168FB7-9AEB-4823-9F3B-589D4EAAE652}" presName="ConnectorPoint" presStyleLbl="alignNode1" presStyleIdx="3" presStyleCnt="5"/>
      <dgm:spPr/>
    </dgm:pt>
    <dgm:pt modelId="{19288F49-C219-4401-BD5C-4695266ED0EC}" type="pres">
      <dgm:prSet presAssocID="{15168FB7-9AEB-4823-9F3B-589D4EAAE652}" presName="EmptyPlaceHolder" presStyleCnt="0"/>
      <dgm:spPr/>
    </dgm:pt>
    <dgm:pt modelId="{BE2FEA00-FA67-4319-9BF2-276F959FAF8B}" type="pres">
      <dgm:prSet presAssocID="{DA375993-741A-4775-AF57-94C098F46610}" presName="spaceBetweenRectangles" presStyleCnt="0"/>
      <dgm:spPr/>
    </dgm:pt>
    <dgm:pt modelId="{9A0A444E-F813-4F74-9616-6CED187113A7}" type="pres">
      <dgm:prSet presAssocID="{8CE26167-8C53-4A33-BCFF-55A7A8E33575}" presName="composite" presStyleCnt="0"/>
      <dgm:spPr/>
    </dgm:pt>
    <dgm:pt modelId="{D150B829-F615-4CC9-8C56-0E92F8DB0675}" type="pres">
      <dgm:prSet presAssocID="{8CE26167-8C53-4A33-BCFF-55A7A8E33575}" presName="L1TextContainer" presStyleLbl="revTx" presStyleIdx="4" presStyleCnt="5">
        <dgm:presLayoutVars>
          <dgm:chMax val="1"/>
          <dgm:chPref val="1"/>
          <dgm:bulletEnabled val="1"/>
        </dgm:presLayoutVars>
      </dgm:prSet>
      <dgm:spPr/>
    </dgm:pt>
    <dgm:pt modelId="{778E1F9E-2251-4A9F-8F2E-F58D758272C2}" type="pres">
      <dgm:prSet presAssocID="{8CE26167-8C53-4A33-BCFF-55A7A8E33575}" presName="L2TextContainerWrapper" presStyleCnt="0">
        <dgm:presLayoutVars>
          <dgm:chMax val="0"/>
          <dgm:chPref val="0"/>
          <dgm:bulletEnabled val="1"/>
        </dgm:presLayoutVars>
      </dgm:prSet>
      <dgm:spPr/>
    </dgm:pt>
    <dgm:pt modelId="{31DD7BB0-FADF-4993-AFF4-93B4A4CA97CC}" type="pres">
      <dgm:prSet presAssocID="{8CE26167-8C53-4A33-BCFF-55A7A8E33575}" presName="L2TextContainer" presStyleLbl="bgAcc1" presStyleIdx="4" presStyleCnt="5"/>
      <dgm:spPr/>
    </dgm:pt>
    <dgm:pt modelId="{A36ED3C1-3E3C-4737-8230-3DF950E693B7}" type="pres">
      <dgm:prSet presAssocID="{8CE26167-8C53-4A33-BCFF-55A7A8E33575}" presName="FlexibleEmptyPlaceHolder" presStyleCnt="0"/>
      <dgm:spPr/>
    </dgm:pt>
    <dgm:pt modelId="{FE77B49F-9CFC-408D-8863-0EC059826296}" type="pres">
      <dgm:prSet presAssocID="{8CE26167-8C53-4A33-BCFF-55A7A8E33575}" presName="ConnectLine"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B1613EFE-AC37-445D-B164-020DDBEBFEA3}" type="pres">
      <dgm:prSet presAssocID="{8CE26167-8C53-4A33-BCFF-55A7A8E33575}" presName="ConnectorPoint" presStyleLbl="alignNode1" presStyleIdx="4" presStyleCnt="5"/>
      <dgm:spPr/>
    </dgm:pt>
    <dgm:pt modelId="{7BA8571C-9029-4A4F-A8F7-DAAB65DAA8FF}" type="pres">
      <dgm:prSet presAssocID="{8CE26167-8C53-4A33-BCFF-55A7A8E33575}" presName="EmptyPlaceHolder" presStyleCnt="0"/>
      <dgm:spPr/>
    </dgm:pt>
  </dgm:ptLst>
  <dgm:cxnLst>
    <dgm:cxn modelId="{0F0B7B0D-1AEF-41E5-9F41-0D22ED36C35D}" type="presOf" srcId="{F049348A-1C2B-42E9-92D8-803C6E37941C}" destId="{31DD7BB0-FADF-4993-AFF4-93B4A4CA97CC}" srcOrd="0" destOrd="0" presId="urn:microsoft.com/office/officeart/2016/7/layout/BasicTimeline"/>
    <dgm:cxn modelId="{89EFC30F-4D80-4B8C-AD99-05EEE97A769B}" type="presOf" srcId="{15168FB7-9AEB-4823-9F3B-589D4EAAE652}" destId="{55724903-B9FE-4D65-9725-067E27CE5BF5}" srcOrd="0" destOrd="0" presId="urn:microsoft.com/office/officeart/2016/7/layout/BasicTimeline"/>
    <dgm:cxn modelId="{DCB42B19-4D59-40E9-A8C8-0AFAE0015A15}" type="presOf" srcId="{387AE610-3FE7-4DB5-BAF2-B2C5CA4D43DF}" destId="{595D9452-5A20-41CE-8B52-196DC37BDD86}" srcOrd="0" destOrd="1" presId="urn:microsoft.com/office/officeart/2016/7/layout/BasicTimeline"/>
    <dgm:cxn modelId="{E4C93E34-161E-484C-8162-E3F90ADC18B8}" type="presOf" srcId="{8203C803-A7D5-498D-828C-1DDC31D1D1FF}" destId="{595D9452-5A20-41CE-8B52-196DC37BDD86}" srcOrd="0" destOrd="2" presId="urn:microsoft.com/office/officeart/2016/7/layout/BasicTimeline"/>
    <dgm:cxn modelId="{B086073B-D5AE-4754-8A70-D83B43CEA0BF}" srcId="{8CE26167-8C53-4A33-BCFF-55A7A8E33575}" destId="{F049348A-1C2B-42E9-92D8-803C6E37941C}" srcOrd="0" destOrd="0" parTransId="{B0E9FF6E-A1E2-4F36-AEE1-E43C3C0BD3E6}" sibTransId="{8AA82004-0466-4C62-902B-9E5CBFC93111}"/>
    <dgm:cxn modelId="{90479D3C-33FD-43CE-AF74-16730C13CD2A}" type="presOf" srcId="{7E352AA1-1531-45BA-ADE7-9F3E22F3E198}" destId="{C5B57AD4-B364-4852-901F-AAF2735B46AC}" srcOrd="0" destOrd="0" presId="urn:microsoft.com/office/officeart/2016/7/layout/BasicTimeline"/>
    <dgm:cxn modelId="{6F90A365-2EF7-46AA-AE4F-BA1328E7C45B}" srcId="{D0C1C999-137C-4EA3-AF0D-9BA4D5DB7007}" destId="{387AE610-3FE7-4DB5-BAF2-B2C5CA4D43DF}" srcOrd="0" destOrd="0" parTransId="{179EE0F0-6CE2-4ED8-901E-8DFA0B8717D0}" sibTransId="{A4DAD776-906D-4632-9210-E985F107372A}"/>
    <dgm:cxn modelId="{16594376-D58B-4222-A256-05B1DA425116}" type="presOf" srcId="{6E3152CF-27FC-49C5-9C94-F0CEFA84C23B}" destId="{B4574DB1-EFCA-4A65-9F9F-FAC5285506F8}" srcOrd="0" destOrd="0" presId="urn:microsoft.com/office/officeart/2016/7/layout/BasicTimeline"/>
    <dgm:cxn modelId="{62342F77-1A8C-4DA0-A3AC-30C24452AB9F}" srcId="{6E3152CF-27FC-49C5-9C94-F0CEFA84C23B}" destId="{807FD534-9410-42EE-AF04-6C8401656175}" srcOrd="0" destOrd="0" parTransId="{46DED320-CC7D-41A7-8907-826C43A14A59}" sibTransId="{F127057D-94BF-4F4B-A95F-9CF85EF0B0EB}"/>
    <dgm:cxn modelId="{C1FB967C-C5B4-4D02-A395-CEFCF5A93C6B}" srcId="{05437BC2-5065-4986-905A-02037868364D}" destId="{8CE26167-8C53-4A33-BCFF-55A7A8E33575}" srcOrd="4" destOrd="0" parTransId="{C5B4805D-E036-4FDF-8522-75EE3ACDE7A7}" sibTransId="{9D20E183-BBD8-434F-AEAD-EC0629262E14}"/>
    <dgm:cxn modelId="{1149F37F-2970-4916-AC65-93112ECFE49F}" type="presOf" srcId="{807FD534-9410-42EE-AF04-6C8401656175}" destId="{50CB1E21-CB82-4797-834C-11E53E3C4B34}" srcOrd="0" destOrd="0" presId="urn:microsoft.com/office/officeart/2016/7/layout/BasicTimeline"/>
    <dgm:cxn modelId="{224FAE8A-EE63-4E62-BF38-7D5DBA09DDF5}" srcId="{2B168834-43E1-4A93-AB81-08738E99A965}" destId="{7E352AA1-1531-45BA-ADE7-9F3E22F3E198}" srcOrd="0" destOrd="0" parTransId="{15BFDAF2-CDCA-4F8F-8733-D6A8F61ED504}" sibTransId="{252C9A1E-0120-469F-ABA3-9167DFE69780}"/>
    <dgm:cxn modelId="{D681AC98-A453-4EB1-BA4E-6ECAFDCEC8A4}" type="presOf" srcId="{8CE26167-8C53-4A33-BCFF-55A7A8E33575}" destId="{D150B829-F615-4CC9-8C56-0E92F8DB0675}" srcOrd="0" destOrd="0" presId="urn:microsoft.com/office/officeart/2016/7/layout/BasicTimeline"/>
    <dgm:cxn modelId="{982F249B-EB0E-40B6-856F-4CE9F9BE5205}" srcId="{05437BC2-5065-4986-905A-02037868364D}" destId="{6E3152CF-27FC-49C5-9C94-F0CEFA84C23B}" srcOrd="0" destOrd="0" parTransId="{E17569EC-AA47-4CDC-AF9B-B06FC6E451A5}" sibTransId="{CD5F0E33-38A6-4856-8310-9B6079B93AFC}"/>
    <dgm:cxn modelId="{10426EA3-1C4F-4BFC-A664-B001C9FFB2CF}" srcId="{15168FB7-9AEB-4823-9F3B-589D4EAAE652}" destId="{D0C1C999-137C-4EA3-AF0D-9BA4D5DB7007}" srcOrd="0" destOrd="0" parTransId="{89C17121-A813-4CF9-9AE8-342363B24B9F}" sibTransId="{B97E6194-2A72-4592-AF62-6C812D908F0F}"/>
    <dgm:cxn modelId="{609CB7A7-505B-4488-ADCF-EE50290C1190}" type="presOf" srcId="{05437BC2-5065-4986-905A-02037868364D}" destId="{FF20C636-7D0A-44FD-B23E-1D950CC4B2DE}" srcOrd="0" destOrd="0" presId="urn:microsoft.com/office/officeart/2016/7/layout/BasicTimeline"/>
    <dgm:cxn modelId="{3FF12BBB-4E05-40F9-AD82-EE91CBA8E020}" srcId="{05437BC2-5065-4986-905A-02037868364D}" destId="{15168FB7-9AEB-4823-9F3B-589D4EAAE652}" srcOrd="3" destOrd="0" parTransId="{E21A3FB0-9244-40A3-B6A3-51F5F3C6867E}" sibTransId="{DA375993-741A-4775-AF57-94C098F46610}"/>
    <dgm:cxn modelId="{06AEA5BD-7633-4DD7-9A28-BBB2BDBB089D}" srcId="{D0C1C999-137C-4EA3-AF0D-9BA4D5DB7007}" destId="{8203C803-A7D5-498D-828C-1DDC31D1D1FF}" srcOrd="1" destOrd="0" parTransId="{711833DA-734F-4388-85B4-7613BB743010}" sibTransId="{96CC7A2F-084E-44E9-AE0D-9467BF25C304}"/>
    <dgm:cxn modelId="{827D65C5-0BFA-42AE-8751-BDAF81CE8053}" srcId="{05437BC2-5065-4986-905A-02037868364D}" destId="{2B168834-43E1-4A93-AB81-08738E99A965}" srcOrd="1" destOrd="0" parTransId="{62DB30F5-581E-4FF4-9DCA-49BBE85BED89}" sibTransId="{1D923A1F-506E-43F6-A68C-3D71D0D401ED}"/>
    <dgm:cxn modelId="{6AFBE9D7-203B-4438-9C49-736E8DE847CE}" srcId="{1762AD07-9D2D-4CE9-B49E-FE8AF46FF326}" destId="{A8CA561A-B227-46EC-880F-78B82F9AFACA}" srcOrd="0" destOrd="0" parTransId="{8AB2AA27-3E1C-471F-BC46-2E4F36401B4E}" sibTransId="{328B97B7-09B1-48D4-B18A-2E0F508311E5}"/>
    <dgm:cxn modelId="{B1E181E4-5867-45C7-A895-5890F670053C}" type="presOf" srcId="{2B168834-43E1-4A93-AB81-08738E99A965}" destId="{1B61206E-E44A-468D-929D-76D9E766BB85}" srcOrd="0" destOrd="0" presId="urn:microsoft.com/office/officeart/2016/7/layout/BasicTimeline"/>
    <dgm:cxn modelId="{6EDA6FE6-D8B0-49A8-B7E7-E23545F9ED0B}" srcId="{05437BC2-5065-4986-905A-02037868364D}" destId="{1762AD07-9D2D-4CE9-B49E-FE8AF46FF326}" srcOrd="2" destOrd="0" parTransId="{AE8E880E-28A6-4093-969B-425B1B52CD51}" sibTransId="{157CF272-2A23-4F1C-8837-76F0EF7AF23D}"/>
    <dgm:cxn modelId="{BCD6C2EF-356E-41D0-B5FD-69B153B68236}" type="presOf" srcId="{D0C1C999-137C-4EA3-AF0D-9BA4D5DB7007}" destId="{595D9452-5A20-41CE-8B52-196DC37BDD86}" srcOrd="0" destOrd="0" presId="urn:microsoft.com/office/officeart/2016/7/layout/BasicTimeline"/>
    <dgm:cxn modelId="{51F623F6-DDD2-4720-89CA-0925AC8A97B7}" type="presOf" srcId="{1762AD07-9D2D-4CE9-B49E-FE8AF46FF326}" destId="{A286B5FC-2D43-47F2-8765-1D5EA389BF05}" srcOrd="0" destOrd="0" presId="urn:microsoft.com/office/officeart/2016/7/layout/BasicTimeline"/>
    <dgm:cxn modelId="{1CB620FF-B005-45EB-BE40-3EFCB482C2B5}" type="presOf" srcId="{A8CA561A-B227-46EC-880F-78B82F9AFACA}" destId="{2D3518F3-DEBE-4258-A55C-098384BFC6C1}" srcOrd="0" destOrd="0" presId="urn:microsoft.com/office/officeart/2016/7/layout/BasicTimeline"/>
    <dgm:cxn modelId="{BBD8F906-BE4C-4B3E-898B-F3167131A951}" type="presParOf" srcId="{FF20C636-7D0A-44FD-B23E-1D950CC4B2DE}" destId="{4789CFDC-0F13-42A5-B987-182FF38ADA03}" srcOrd="0" destOrd="0" presId="urn:microsoft.com/office/officeart/2016/7/layout/BasicTimeline"/>
    <dgm:cxn modelId="{17FF58EB-7A12-49C8-8DDF-2DD0A3F17856}" type="presParOf" srcId="{FF20C636-7D0A-44FD-B23E-1D950CC4B2DE}" destId="{07A241EF-D469-42C6-85C1-044CF75A05C7}" srcOrd="1" destOrd="0" presId="urn:microsoft.com/office/officeart/2016/7/layout/BasicTimeline"/>
    <dgm:cxn modelId="{BA06F4D7-C52E-44E5-9E07-4DC2D3D0A482}" type="presParOf" srcId="{07A241EF-D469-42C6-85C1-044CF75A05C7}" destId="{73B69D90-1964-4668-B29C-0ED3923A0436}" srcOrd="0" destOrd="0" presId="urn:microsoft.com/office/officeart/2016/7/layout/BasicTimeline"/>
    <dgm:cxn modelId="{FBA23F21-A0DD-4CA2-B1A7-296AF6BD000F}" type="presParOf" srcId="{73B69D90-1964-4668-B29C-0ED3923A0436}" destId="{B4574DB1-EFCA-4A65-9F9F-FAC5285506F8}" srcOrd="0" destOrd="0" presId="urn:microsoft.com/office/officeart/2016/7/layout/BasicTimeline"/>
    <dgm:cxn modelId="{D388124B-1F68-4B0C-A9C3-11C64F04C205}" type="presParOf" srcId="{73B69D90-1964-4668-B29C-0ED3923A0436}" destId="{93319B6C-A73B-4DC2-92AF-B2CF18048E7A}" srcOrd="1" destOrd="0" presId="urn:microsoft.com/office/officeart/2016/7/layout/BasicTimeline"/>
    <dgm:cxn modelId="{29F88FC3-7FA0-44D5-8CC7-1A671C31CE5F}" type="presParOf" srcId="{93319B6C-A73B-4DC2-92AF-B2CF18048E7A}" destId="{50CB1E21-CB82-4797-834C-11E53E3C4B34}" srcOrd="0" destOrd="0" presId="urn:microsoft.com/office/officeart/2016/7/layout/BasicTimeline"/>
    <dgm:cxn modelId="{35D820D8-23D0-4F12-9749-953847B482BF}" type="presParOf" srcId="{93319B6C-A73B-4DC2-92AF-B2CF18048E7A}" destId="{7F7EF732-921B-4585-B91B-1E217036E0C9}" srcOrd="1" destOrd="0" presId="urn:microsoft.com/office/officeart/2016/7/layout/BasicTimeline"/>
    <dgm:cxn modelId="{F0732877-0C6A-4793-A57A-B5A5CDA76A96}" type="presParOf" srcId="{73B69D90-1964-4668-B29C-0ED3923A0436}" destId="{712F982A-F8B6-4481-A9CA-CBCF52051F11}" srcOrd="2" destOrd="0" presId="urn:microsoft.com/office/officeart/2016/7/layout/BasicTimeline"/>
    <dgm:cxn modelId="{A92388E4-F9EF-4665-B910-7AB8F3A52F6F}" type="presParOf" srcId="{73B69D90-1964-4668-B29C-0ED3923A0436}" destId="{0C57971D-9E26-4829-BFA7-156F18F8EEE5}" srcOrd="3" destOrd="0" presId="urn:microsoft.com/office/officeart/2016/7/layout/BasicTimeline"/>
    <dgm:cxn modelId="{B9EACBF9-D809-4632-AAEB-7ADDD415A466}" type="presParOf" srcId="{73B69D90-1964-4668-B29C-0ED3923A0436}" destId="{88F0EA80-2545-4C55-9EEA-E2729AF53328}" srcOrd="4" destOrd="0" presId="urn:microsoft.com/office/officeart/2016/7/layout/BasicTimeline"/>
    <dgm:cxn modelId="{81CFFF56-4D7A-49B6-98E3-2B95BCFF4252}" type="presParOf" srcId="{07A241EF-D469-42C6-85C1-044CF75A05C7}" destId="{4B5E517C-E01D-42B4-8182-4ED5614BBBE7}" srcOrd="1" destOrd="0" presId="urn:microsoft.com/office/officeart/2016/7/layout/BasicTimeline"/>
    <dgm:cxn modelId="{ECE641D7-1DA2-46E4-BEE2-3823628D06BC}" type="presParOf" srcId="{07A241EF-D469-42C6-85C1-044CF75A05C7}" destId="{30C77A4E-D235-4FDF-A47B-A973195046E3}" srcOrd="2" destOrd="0" presId="urn:microsoft.com/office/officeart/2016/7/layout/BasicTimeline"/>
    <dgm:cxn modelId="{E203CA58-E68F-4DE4-84C4-9654552F7B1D}" type="presParOf" srcId="{30C77A4E-D235-4FDF-A47B-A973195046E3}" destId="{1B61206E-E44A-468D-929D-76D9E766BB85}" srcOrd="0" destOrd="0" presId="urn:microsoft.com/office/officeart/2016/7/layout/BasicTimeline"/>
    <dgm:cxn modelId="{D0846540-28DB-43DE-8529-F24E3352B487}" type="presParOf" srcId="{30C77A4E-D235-4FDF-A47B-A973195046E3}" destId="{CD31D424-A93D-4EF2-8F53-53B4B8320ECC}" srcOrd="1" destOrd="0" presId="urn:microsoft.com/office/officeart/2016/7/layout/BasicTimeline"/>
    <dgm:cxn modelId="{38551AEC-AB11-4109-BB30-1B56AF2BE1DA}" type="presParOf" srcId="{CD31D424-A93D-4EF2-8F53-53B4B8320ECC}" destId="{C5B57AD4-B364-4852-901F-AAF2735B46AC}" srcOrd="0" destOrd="0" presId="urn:microsoft.com/office/officeart/2016/7/layout/BasicTimeline"/>
    <dgm:cxn modelId="{3F1DA77E-B870-4522-9C8D-943864D692E4}" type="presParOf" srcId="{CD31D424-A93D-4EF2-8F53-53B4B8320ECC}" destId="{5702AD57-0FAC-49C9-8B10-05CF23612CAB}" srcOrd="1" destOrd="0" presId="urn:microsoft.com/office/officeart/2016/7/layout/BasicTimeline"/>
    <dgm:cxn modelId="{C9C3A2D7-058A-42C1-BD08-1701B0729B9A}" type="presParOf" srcId="{30C77A4E-D235-4FDF-A47B-A973195046E3}" destId="{CE591C41-3A66-4441-A70F-1A02BF3010A1}" srcOrd="2" destOrd="0" presId="urn:microsoft.com/office/officeart/2016/7/layout/BasicTimeline"/>
    <dgm:cxn modelId="{C5519270-0C4F-4807-9708-9A506FCEC993}" type="presParOf" srcId="{30C77A4E-D235-4FDF-A47B-A973195046E3}" destId="{656C8E3D-381F-408C-BB4B-4EE8E1E87381}" srcOrd="3" destOrd="0" presId="urn:microsoft.com/office/officeart/2016/7/layout/BasicTimeline"/>
    <dgm:cxn modelId="{DC161C32-3490-483C-A4F4-D587BD63D0B6}" type="presParOf" srcId="{30C77A4E-D235-4FDF-A47B-A973195046E3}" destId="{135A7507-A461-499E-B4B5-92CCDCFF61FA}" srcOrd="4" destOrd="0" presId="urn:microsoft.com/office/officeart/2016/7/layout/BasicTimeline"/>
    <dgm:cxn modelId="{59DE3E54-271A-4442-BE20-645EBBB7271C}" type="presParOf" srcId="{07A241EF-D469-42C6-85C1-044CF75A05C7}" destId="{8705F340-EE6F-4EA6-A462-C601B0AFE4A9}" srcOrd="3" destOrd="0" presId="urn:microsoft.com/office/officeart/2016/7/layout/BasicTimeline"/>
    <dgm:cxn modelId="{34D30944-50AF-4B01-A34D-84314D46FF7D}" type="presParOf" srcId="{07A241EF-D469-42C6-85C1-044CF75A05C7}" destId="{29789A9D-A0BB-4B9F-A54E-B8FEB8AD8212}" srcOrd="4" destOrd="0" presId="urn:microsoft.com/office/officeart/2016/7/layout/BasicTimeline"/>
    <dgm:cxn modelId="{AC0451C3-5BAC-4C08-BE97-8D6120FE8FC0}" type="presParOf" srcId="{29789A9D-A0BB-4B9F-A54E-B8FEB8AD8212}" destId="{A286B5FC-2D43-47F2-8765-1D5EA389BF05}" srcOrd="0" destOrd="0" presId="urn:microsoft.com/office/officeart/2016/7/layout/BasicTimeline"/>
    <dgm:cxn modelId="{54978E4F-15A2-4D4D-9B9C-C4738FE98AEF}" type="presParOf" srcId="{29789A9D-A0BB-4B9F-A54E-B8FEB8AD8212}" destId="{DCD2F14D-4BD0-4C0E-BD18-966A04AD0C43}" srcOrd="1" destOrd="0" presId="urn:microsoft.com/office/officeart/2016/7/layout/BasicTimeline"/>
    <dgm:cxn modelId="{F22D0A0C-7C55-4CFD-9639-A44369E4D105}" type="presParOf" srcId="{DCD2F14D-4BD0-4C0E-BD18-966A04AD0C43}" destId="{2D3518F3-DEBE-4258-A55C-098384BFC6C1}" srcOrd="0" destOrd="0" presId="urn:microsoft.com/office/officeart/2016/7/layout/BasicTimeline"/>
    <dgm:cxn modelId="{C1DF925A-5C60-4BF6-8C59-EE3D25444F77}" type="presParOf" srcId="{DCD2F14D-4BD0-4C0E-BD18-966A04AD0C43}" destId="{39466B73-021F-4B96-BEAB-682269B342C2}" srcOrd="1" destOrd="0" presId="urn:microsoft.com/office/officeart/2016/7/layout/BasicTimeline"/>
    <dgm:cxn modelId="{85BA218E-E3A2-40F3-8970-05C759DD2A6A}" type="presParOf" srcId="{29789A9D-A0BB-4B9F-A54E-B8FEB8AD8212}" destId="{BE3AD7A9-D115-4EC7-8724-CFA6E075F0CB}" srcOrd="2" destOrd="0" presId="urn:microsoft.com/office/officeart/2016/7/layout/BasicTimeline"/>
    <dgm:cxn modelId="{7401489F-C762-44D7-A563-6513544DFFBC}" type="presParOf" srcId="{29789A9D-A0BB-4B9F-A54E-B8FEB8AD8212}" destId="{00647DC7-52F0-4668-AA9E-ACA366867385}" srcOrd="3" destOrd="0" presId="urn:microsoft.com/office/officeart/2016/7/layout/BasicTimeline"/>
    <dgm:cxn modelId="{AA03CBF2-1605-4292-A5F0-3289A91093BC}" type="presParOf" srcId="{29789A9D-A0BB-4B9F-A54E-B8FEB8AD8212}" destId="{B2A587AA-794E-4454-9EA0-02B061D04C50}" srcOrd="4" destOrd="0" presId="urn:microsoft.com/office/officeart/2016/7/layout/BasicTimeline"/>
    <dgm:cxn modelId="{02359BF1-14A5-4333-A614-49D98F793C13}" type="presParOf" srcId="{07A241EF-D469-42C6-85C1-044CF75A05C7}" destId="{C29CCE8C-7C61-4BA1-94C2-93A87973432C}" srcOrd="5" destOrd="0" presId="urn:microsoft.com/office/officeart/2016/7/layout/BasicTimeline"/>
    <dgm:cxn modelId="{94F9B71C-AE89-4459-ADD6-982E5AC60711}" type="presParOf" srcId="{07A241EF-D469-42C6-85C1-044CF75A05C7}" destId="{3B146B00-887D-4BD1-B7D2-42FAE8A4EE84}" srcOrd="6" destOrd="0" presId="urn:microsoft.com/office/officeart/2016/7/layout/BasicTimeline"/>
    <dgm:cxn modelId="{44D40F58-582A-4132-9248-646FDC25F83F}" type="presParOf" srcId="{3B146B00-887D-4BD1-B7D2-42FAE8A4EE84}" destId="{55724903-B9FE-4D65-9725-067E27CE5BF5}" srcOrd="0" destOrd="0" presId="urn:microsoft.com/office/officeart/2016/7/layout/BasicTimeline"/>
    <dgm:cxn modelId="{107229BA-9662-431D-B375-E8F83F7E8A07}" type="presParOf" srcId="{3B146B00-887D-4BD1-B7D2-42FAE8A4EE84}" destId="{6350FB85-D6E6-465D-878E-CB2CDAB63581}" srcOrd="1" destOrd="0" presId="urn:microsoft.com/office/officeart/2016/7/layout/BasicTimeline"/>
    <dgm:cxn modelId="{FC508BF7-C99F-4BFF-9C1C-04DB88B377C8}" type="presParOf" srcId="{6350FB85-D6E6-465D-878E-CB2CDAB63581}" destId="{595D9452-5A20-41CE-8B52-196DC37BDD86}" srcOrd="0" destOrd="0" presId="urn:microsoft.com/office/officeart/2016/7/layout/BasicTimeline"/>
    <dgm:cxn modelId="{5B5D09FB-8F3E-47B9-964E-7E44A216D4E3}" type="presParOf" srcId="{6350FB85-D6E6-465D-878E-CB2CDAB63581}" destId="{9400D1B4-147F-46E5-9F33-A6B0AF9EF927}" srcOrd="1" destOrd="0" presId="urn:microsoft.com/office/officeart/2016/7/layout/BasicTimeline"/>
    <dgm:cxn modelId="{3D642EDC-13E2-4FB2-AFC1-BA59732C68FD}" type="presParOf" srcId="{3B146B00-887D-4BD1-B7D2-42FAE8A4EE84}" destId="{3177E074-761E-4927-8545-64420FC9C726}" srcOrd="2" destOrd="0" presId="urn:microsoft.com/office/officeart/2016/7/layout/BasicTimeline"/>
    <dgm:cxn modelId="{DC5C42E7-28F8-4D1E-AE02-80A8BD8DDAAD}" type="presParOf" srcId="{3B146B00-887D-4BD1-B7D2-42FAE8A4EE84}" destId="{6DE76753-ECAF-44F0-8E3E-78ED87D8FBD7}" srcOrd="3" destOrd="0" presId="urn:microsoft.com/office/officeart/2016/7/layout/BasicTimeline"/>
    <dgm:cxn modelId="{99363060-FDE0-4210-9EC4-C4F59317C8CB}" type="presParOf" srcId="{3B146B00-887D-4BD1-B7D2-42FAE8A4EE84}" destId="{19288F49-C219-4401-BD5C-4695266ED0EC}" srcOrd="4" destOrd="0" presId="urn:microsoft.com/office/officeart/2016/7/layout/BasicTimeline"/>
    <dgm:cxn modelId="{91795808-0696-4E09-98BC-B737C1259B2D}" type="presParOf" srcId="{07A241EF-D469-42C6-85C1-044CF75A05C7}" destId="{BE2FEA00-FA67-4319-9BF2-276F959FAF8B}" srcOrd="7" destOrd="0" presId="urn:microsoft.com/office/officeart/2016/7/layout/BasicTimeline"/>
    <dgm:cxn modelId="{E29CE9AD-9943-40E9-82DC-1EE00DBF0234}" type="presParOf" srcId="{07A241EF-D469-42C6-85C1-044CF75A05C7}" destId="{9A0A444E-F813-4F74-9616-6CED187113A7}" srcOrd="8" destOrd="0" presId="urn:microsoft.com/office/officeart/2016/7/layout/BasicTimeline"/>
    <dgm:cxn modelId="{D4CA3D93-576B-4925-B547-B6DCF91C7349}" type="presParOf" srcId="{9A0A444E-F813-4F74-9616-6CED187113A7}" destId="{D150B829-F615-4CC9-8C56-0E92F8DB0675}" srcOrd="0" destOrd="0" presId="urn:microsoft.com/office/officeart/2016/7/layout/BasicTimeline"/>
    <dgm:cxn modelId="{9889A61C-151D-4314-BDA5-F839BF99C5A0}" type="presParOf" srcId="{9A0A444E-F813-4F74-9616-6CED187113A7}" destId="{778E1F9E-2251-4A9F-8F2E-F58D758272C2}" srcOrd="1" destOrd="0" presId="urn:microsoft.com/office/officeart/2016/7/layout/BasicTimeline"/>
    <dgm:cxn modelId="{94CCBAF2-26FA-452D-90B0-A7D9A3C7373F}" type="presParOf" srcId="{778E1F9E-2251-4A9F-8F2E-F58D758272C2}" destId="{31DD7BB0-FADF-4993-AFF4-93B4A4CA97CC}" srcOrd="0" destOrd="0" presId="urn:microsoft.com/office/officeart/2016/7/layout/BasicTimeline"/>
    <dgm:cxn modelId="{D0DD9E5B-3DB7-4E38-9611-71A2C4B5B587}" type="presParOf" srcId="{778E1F9E-2251-4A9F-8F2E-F58D758272C2}" destId="{A36ED3C1-3E3C-4737-8230-3DF950E693B7}" srcOrd="1" destOrd="0" presId="urn:microsoft.com/office/officeart/2016/7/layout/BasicTimeline"/>
    <dgm:cxn modelId="{3EC04C67-20AC-4E7A-B85B-4588C5CE10A0}" type="presParOf" srcId="{9A0A444E-F813-4F74-9616-6CED187113A7}" destId="{FE77B49F-9CFC-408D-8863-0EC059826296}" srcOrd="2" destOrd="0" presId="urn:microsoft.com/office/officeart/2016/7/layout/BasicTimeline"/>
    <dgm:cxn modelId="{CD813643-C846-417A-8136-D47657532104}" type="presParOf" srcId="{9A0A444E-F813-4F74-9616-6CED187113A7}" destId="{B1613EFE-AC37-445D-B164-020DDBEBFEA3}" srcOrd="3" destOrd="0" presId="urn:microsoft.com/office/officeart/2016/7/layout/BasicTimeline"/>
    <dgm:cxn modelId="{027ACDD9-C44A-4371-8261-9141BD5C4E29}" type="presParOf" srcId="{9A0A444E-F813-4F74-9616-6CED187113A7}" destId="{7BA8571C-9029-4A4F-A8F7-DAAB65DAA8FF}"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ED2C4B-EC90-4DA0-AA6D-820A925DAD5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C125C45-9AC5-4097-8BDD-19FF006263C0}">
      <dgm:prSet/>
      <dgm:spPr/>
      <dgm:t>
        <a:bodyPr/>
        <a:lstStyle/>
        <a:p>
          <a:r>
            <a:rPr lang="fr-FR"/>
            <a:t>de la tâche (et une réflexion sur cette dernière)</a:t>
          </a:r>
          <a:endParaRPr lang="en-US"/>
        </a:p>
      </dgm:t>
    </dgm:pt>
    <dgm:pt modelId="{12745EBA-5E88-4F91-998E-B56CBFCFCF2A}" type="parTrans" cxnId="{DAFEA2D7-6FDE-42A6-ACE5-93BF1B3CEA23}">
      <dgm:prSet/>
      <dgm:spPr/>
      <dgm:t>
        <a:bodyPr/>
        <a:lstStyle/>
        <a:p>
          <a:endParaRPr lang="en-US"/>
        </a:p>
      </dgm:t>
    </dgm:pt>
    <dgm:pt modelId="{AC219DEF-66C2-4B21-ADA0-09A944112506}" type="sibTrans" cxnId="{DAFEA2D7-6FDE-42A6-ACE5-93BF1B3CEA23}">
      <dgm:prSet/>
      <dgm:spPr/>
      <dgm:t>
        <a:bodyPr/>
        <a:lstStyle/>
        <a:p>
          <a:endParaRPr lang="en-US"/>
        </a:p>
      </dgm:t>
    </dgm:pt>
    <dgm:pt modelId="{12795DE9-8845-9849-B606-04D8F5137B9A}">
      <dgm:prSet/>
      <dgm:spPr>
        <a:solidFill>
          <a:schemeClr val="tx2"/>
        </a:solidFill>
      </dgm:spPr>
      <dgm:t>
        <a:bodyPr/>
        <a:lstStyle/>
        <a:p>
          <a:r>
            <a:rPr lang="fr-FR"/>
            <a:t>du contexte pédagogique</a:t>
          </a:r>
          <a:endParaRPr lang="en-US"/>
        </a:p>
      </dgm:t>
    </dgm:pt>
    <dgm:pt modelId="{2AEE76BF-FEC4-DA4E-8C1D-ADAD5EEF9DCD}" type="parTrans" cxnId="{ABF6F92A-794A-BB48-831F-78ED99F6654B}">
      <dgm:prSet/>
      <dgm:spPr/>
      <dgm:t>
        <a:bodyPr/>
        <a:lstStyle/>
        <a:p>
          <a:endParaRPr lang="fr-CA"/>
        </a:p>
      </dgm:t>
    </dgm:pt>
    <dgm:pt modelId="{9FFF9A6C-1BA7-8142-BB15-D93EE19C72C1}" type="sibTrans" cxnId="{ABF6F92A-794A-BB48-831F-78ED99F6654B}">
      <dgm:prSet/>
      <dgm:spPr/>
      <dgm:t>
        <a:bodyPr/>
        <a:lstStyle/>
        <a:p>
          <a:endParaRPr lang="fr-CA"/>
        </a:p>
      </dgm:t>
    </dgm:pt>
    <dgm:pt modelId="{472D5983-A18A-F948-AAB3-E45E4CA9D02D}">
      <dgm:prSet/>
      <dgm:spPr/>
      <dgm:t>
        <a:bodyPr/>
        <a:lstStyle/>
        <a:p>
          <a:r>
            <a:rPr lang="fr-FR"/>
            <a:t>de l'histoire des élèves</a:t>
          </a:r>
          <a:endParaRPr lang="en-US"/>
        </a:p>
      </dgm:t>
    </dgm:pt>
    <dgm:pt modelId="{7311C633-06D4-0D4A-99A7-7B6619CA6115}" type="parTrans" cxnId="{A3134789-C8E8-7B4E-A9C4-DDB0EF742F86}">
      <dgm:prSet/>
      <dgm:spPr/>
      <dgm:t>
        <a:bodyPr/>
        <a:lstStyle/>
        <a:p>
          <a:endParaRPr lang="fr-CA"/>
        </a:p>
      </dgm:t>
    </dgm:pt>
    <dgm:pt modelId="{1245381D-4249-BF45-A9FB-8677B712CFEA}" type="sibTrans" cxnId="{A3134789-C8E8-7B4E-A9C4-DDB0EF742F86}">
      <dgm:prSet/>
      <dgm:spPr/>
      <dgm:t>
        <a:bodyPr/>
        <a:lstStyle/>
        <a:p>
          <a:endParaRPr lang="fr-CA"/>
        </a:p>
      </dgm:t>
    </dgm:pt>
    <dgm:pt modelId="{DAD24512-CDB8-1A40-9707-E8664605B51C}">
      <dgm:prSet/>
      <dgm:spPr/>
      <dgm:t>
        <a:bodyPr/>
        <a:lstStyle/>
        <a:p>
          <a:r>
            <a:rPr lang="fr-FR"/>
            <a:t>des choix faits (et une réflexion sur ces choix)</a:t>
          </a:r>
          <a:endParaRPr lang="en-US"/>
        </a:p>
      </dgm:t>
    </dgm:pt>
    <dgm:pt modelId="{22FAADB6-AC44-8D42-9630-19118CDEF931}" type="parTrans" cxnId="{C04FCBB8-A7FB-AE44-8F4A-7DF39537501E}">
      <dgm:prSet/>
      <dgm:spPr/>
      <dgm:t>
        <a:bodyPr/>
        <a:lstStyle/>
        <a:p>
          <a:endParaRPr lang="fr-CA"/>
        </a:p>
      </dgm:t>
    </dgm:pt>
    <dgm:pt modelId="{19A62039-8E8B-F447-993C-F03E4B33A085}" type="sibTrans" cxnId="{C04FCBB8-A7FB-AE44-8F4A-7DF39537501E}">
      <dgm:prSet/>
      <dgm:spPr/>
      <dgm:t>
        <a:bodyPr/>
        <a:lstStyle/>
        <a:p>
          <a:endParaRPr lang="fr-CA"/>
        </a:p>
      </dgm:t>
    </dgm:pt>
    <dgm:pt modelId="{18655A1C-B533-0F42-B1BD-84EA1963FC4B}">
      <dgm:prSet/>
      <dgm:spPr/>
      <dgm:t>
        <a:bodyPr/>
        <a:lstStyle/>
        <a:p>
          <a:r>
            <a:rPr lang="fr-FR"/>
            <a:t>des raisonnements mathématiques visés et développés</a:t>
          </a:r>
          <a:endParaRPr lang="en-US"/>
        </a:p>
      </dgm:t>
    </dgm:pt>
    <dgm:pt modelId="{A8E7AD60-DAF3-F64D-BDA5-39014D41C67F}" type="parTrans" cxnId="{AD15F83C-753C-3F49-8D8E-0F066118AF11}">
      <dgm:prSet/>
      <dgm:spPr/>
      <dgm:t>
        <a:bodyPr/>
        <a:lstStyle/>
        <a:p>
          <a:endParaRPr lang="fr-CA"/>
        </a:p>
      </dgm:t>
    </dgm:pt>
    <dgm:pt modelId="{0153C990-D1AD-5747-8CBF-1BE20CF6695F}" type="sibTrans" cxnId="{AD15F83C-753C-3F49-8D8E-0F066118AF11}">
      <dgm:prSet/>
      <dgm:spPr/>
      <dgm:t>
        <a:bodyPr/>
        <a:lstStyle/>
        <a:p>
          <a:endParaRPr lang="fr-CA"/>
        </a:p>
      </dgm:t>
    </dgm:pt>
    <dgm:pt modelId="{53B04E2A-A69D-2B48-8587-F3CF2EA90FB5}" type="pres">
      <dgm:prSet presAssocID="{C7ED2C4B-EC90-4DA0-AA6D-820A925DAD57}" presName="linear" presStyleCnt="0">
        <dgm:presLayoutVars>
          <dgm:animLvl val="lvl"/>
          <dgm:resizeHandles val="exact"/>
        </dgm:presLayoutVars>
      </dgm:prSet>
      <dgm:spPr/>
    </dgm:pt>
    <dgm:pt modelId="{292E0062-41B2-9743-92ED-A6C790B18A96}" type="pres">
      <dgm:prSet presAssocID="{4C125C45-9AC5-4097-8BDD-19FF006263C0}" presName="parentText" presStyleLbl="node1" presStyleIdx="0" presStyleCnt="5">
        <dgm:presLayoutVars>
          <dgm:chMax val="0"/>
          <dgm:bulletEnabled val="1"/>
        </dgm:presLayoutVars>
      </dgm:prSet>
      <dgm:spPr/>
    </dgm:pt>
    <dgm:pt modelId="{00F98F40-6E00-DA46-A3CC-B1EC6151A1CC}" type="pres">
      <dgm:prSet presAssocID="{AC219DEF-66C2-4B21-ADA0-09A944112506}" presName="spacer" presStyleCnt="0"/>
      <dgm:spPr/>
    </dgm:pt>
    <dgm:pt modelId="{3B5A353D-E41B-544E-A4BC-B5B4B39D36AC}" type="pres">
      <dgm:prSet presAssocID="{12795DE9-8845-9849-B606-04D8F5137B9A}" presName="parentText" presStyleLbl="node1" presStyleIdx="1" presStyleCnt="5">
        <dgm:presLayoutVars>
          <dgm:chMax val="0"/>
          <dgm:bulletEnabled val="1"/>
        </dgm:presLayoutVars>
      </dgm:prSet>
      <dgm:spPr/>
    </dgm:pt>
    <dgm:pt modelId="{76A1DF33-025B-564D-9E4D-F91B15889713}" type="pres">
      <dgm:prSet presAssocID="{9FFF9A6C-1BA7-8142-BB15-D93EE19C72C1}" presName="spacer" presStyleCnt="0"/>
      <dgm:spPr/>
    </dgm:pt>
    <dgm:pt modelId="{59130A87-8794-1644-BD8C-A10AA1DFA243}" type="pres">
      <dgm:prSet presAssocID="{472D5983-A18A-F948-AAB3-E45E4CA9D02D}" presName="parentText" presStyleLbl="node1" presStyleIdx="2" presStyleCnt="5">
        <dgm:presLayoutVars>
          <dgm:chMax val="0"/>
          <dgm:bulletEnabled val="1"/>
        </dgm:presLayoutVars>
      </dgm:prSet>
      <dgm:spPr/>
    </dgm:pt>
    <dgm:pt modelId="{EB222195-0815-CE4D-BCC9-825C0EDE238E}" type="pres">
      <dgm:prSet presAssocID="{1245381D-4249-BF45-A9FB-8677B712CFEA}" presName="spacer" presStyleCnt="0"/>
      <dgm:spPr/>
    </dgm:pt>
    <dgm:pt modelId="{DEB5D196-0552-C743-A663-2D5AD711CABB}" type="pres">
      <dgm:prSet presAssocID="{DAD24512-CDB8-1A40-9707-E8664605B51C}" presName="parentText" presStyleLbl="node1" presStyleIdx="3" presStyleCnt="5">
        <dgm:presLayoutVars>
          <dgm:chMax val="0"/>
          <dgm:bulletEnabled val="1"/>
        </dgm:presLayoutVars>
      </dgm:prSet>
      <dgm:spPr/>
    </dgm:pt>
    <dgm:pt modelId="{B43D850A-D29D-C148-B626-62664D31EB24}" type="pres">
      <dgm:prSet presAssocID="{19A62039-8E8B-F447-993C-F03E4B33A085}" presName="spacer" presStyleCnt="0"/>
      <dgm:spPr/>
    </dgm:pt>
    <dgm:pt modelId="{B4584667-DD0B-8340-AC50-93514BD1AF4E}" type="pres">
      <dgm:prSet presAssocID="{18655A1C-B533-0F42-B1BD-84EA1963FC4B}" presName="parentText" presStyleLbl="node1" presStyleIdx="4" presStyleCnt="5">
        <dgm:presLayoutVars>
          <dgm:chMax val="0"/>
          <dgm:bulletEnabled val="1"/>
        </dgm:presLayoutVars>
      </dgm:prSet>
      <dgm:spPr/>
    </dgm:pt>
  </dgm:ptLst>
  <dgm:cxnLst>
    <dgm:cxn modelId="{ABF6F92A-794A-BB48-831F-78ED99F6654B}" srcId="{C7ED2C4B-EC90-4DA0-AA6D-820A925DAD57}" destId="{12795DE9-8845-9849-B606-04D8F5137B9A}" srcOrd="1" destOrd="0" parTransId="{2AEE76BF-FEC4-DA4E-8C1D-ADAD5EEF9DCD}" sibTransId="{9FFF9A6C-1BA7-8142-BB15-D93EE19C72C1}"/>
    <dgm:cxn modelId="{AD15F83C-753C-3F49-8D8E-0F066118AF11}" srcId="{C7ED2C4B-EC90-4DA0-AA6D-820A925DAD57}" destId="{18655A1C-B533-0F42-B1BD-84EA1963FC4B}" srcOrd="4" destOrd="0" parTransId="{A8E7AD60-DAF3-F64D-BDA5-39014D41C67F}" sibTransId="{0153C990-D1AD-5747-8CBF-1BE20CF6695F}"/>
    <dgm:cxn modelId="{8BC5C85E-6182-3B48-8A90-69DA109A9A58}" type="presOf" srcId="{C7ED2C4B-EC90-4DA0-AA6D-820A925DAD57}" destId="{53B04E2A-A69D-2B48-8587-F3CF2EA90FB5}" srcOrd="0" destOrd="0" presId="urn:microsoft.com/office/officeart/2005/8/layout/vList2"/>
    <dgm:cxn modelId="{052AF343-6044-E64F-BF20-609A9075613F}" type="presOf" srcId="{472D5983-A18A-F948-AAB3-E45E4CA9D02D}" destId="{59130A87-8794-1644-BD8C-A10AA1DFA243}" srcOrd="0" destOrd="0" presId="urn:microsoft.com/office/officeart/2005/8/layout/vList2"/>
    <dgm:cxn modelId="{A3134789-C8E8-7B4E-A9C4-DDB0EF742F86}" srcId="{C7ED2C4B-EC90-4DA0-AA6D-820A925DAD57}" destId="{472D5983-A18A-F948-AAB3-E45E4CA9D02D}" srcOrd="2" destOrd="0" parTransId="{7311C633-06D4-0D4A-99A7-7B6619CA6115}" sibTransId="{1245381D-4249-BF45-A9FB-8677B712CFEA}"/>
    <dgm:cxn modelId="{E03555B4-7A1F-4A4F-80F1-3B905EFF3F99}" type="presOf" srcId="{12795DE9-8845-9849-B606-04D8F5137B9A}" destId="{3B5A353D-E41B-544E-A4BC-B5B4B39D36AC}" srcOrd="0" destOrd="0" presId="urn:microsoft.com/office/officeart/2005/8/layout/vList2"/>
    <dgm:cxn modelId="{C04FCBB8-A7FB-AE44-8F4A-7DF39537501E}" srcId="{C7ED2C4B-EC90-4DA0-AA6D-820A925DAD57}" destId="{DAD24512-CDB8-1A40-9707-E8664605B51C}" srcOrd="3" destOrd="0" parTransId="{22FAADB6-AC44-8D42-9630-19118CDEF931}" sibTransId="{19A62039-8E8B-F447-993C-F03E4B33A085}"/>
    <dgm:cxn modelId="{31E292C2-9660-4B4C-8855-8EBCFE9DBC29}" type="presOf" srcId="{18655A1C-B533-0F42-B1BD-84EA1963FC4B}" destId="{B4584667-DD0B-8340-AC50-93514BD1AF4E}" srcOrd="0" destOrd="0" presId="urn:microsoft.com/office/officeart/2005/8/layout/vList2"/>
    <dgm:cxn modelId="{60E6FCC2-CCC5-CC43-B769-36CAB141E776}" type="presOf" srcId="{4C125C45-9AC5-4097-8BDD-19FF006263C0}" destId="{292E0062-41B2-9743-92ED-A6C790B18A96}" srcOrd="0" destOrd="0" presId="urn:microsoft.com/office/officeart/2005/8/layout/vList2"/>
    <dgm:cxn modelId="{DAFEA2D7-6FDE-42A6-ACE5-93BF1B3CEA23}" srcId="{C7ED2C4B-EC90-4DA0-AA6D-820A925DAD57}" destId="{4C125C45-9AC5-4097-8BDD-19FF006263C0}" srcOrd="0" destOrd="0" parTransId="{12745EBA-5E88-4F91-998E-B56CBFCFCF2A}" sibTransId="{AC219DEF-66C2-4B21-ADA0-09A944112506}"/>
    <dgm:cxn modelId="{258237FD-1CB6-DB4A-8760-A556F98CD8D4}" type="presOf" srcId="{DAD24512-CDB8-1A40-9707-E8664605B51C}" destId="{DEB5D196-0552-C743-A663-2D5AD711CABB}" srcOrd="0" destOrd="0" presId="urn:microsoft.com/office/officeart/2005/8/layout/vList2"/>
    <dgm:cxn modelId="{7635AEF2-860A-204D-91B2-7430DBB0D080}" type="presParOf" srcId="{53B04E2A-A69D-2B48-8587-F3CF2EA90FB5}" destId="{292E0062-41B2-9743-92ED-A6C790B18A96}" srcOrd="0" destOrd="0" presId="urn:microsoft.com/office/officeart/2005/8/layout/vList2"/>
    <dgm:cxn modelId="{CC848C18-F655-A048-A502-20E872BCA67F}" type="presParOf" srcId="{53B04E2A-A69D-2B48-8587-F3CF2EA90FB5}" destId="{00F98F40-6E00-DA46-A3CC-B1EC6151A1CC}" srcOrd="1" destOrd="0" presId="urn:microsoft.com/office/officeart/2005/8/layout/vList2"/>
    <dgm:cxn modelId="{BF837A65-19A2-3E40-93F8-9235AE0CD53B}" type="presParOf" srcId="{53B04E2A-A69D-2B48-8587-F3CF2EA90FB5}" destId="{3B5A353D-E41B-544E-A4BC-B5B4B39D36AC}" srcOrd="2" destOrd="0" presId="urn:microsoft.com/office/officeart/2005/8/layout/vList2"/>
    <dgm:cxn modelId="{A5817292-F133-2340-BCCE-24F7C3C9C410}" type="presParOf" srcId="{53B04E2A-A69D-2B48-8587-F3CF2EA90FB5}" destId="{76A1DF33-025B-564D-9E4D-F91B15889713}" srcOrd="3" destOrd="0" presId="urn:microsoft.com/office/officeart/2005/8/layout/vList2"/>
    <dgm:cxn modelId="{09C5CA1B-F2F7-4842-9620-17B1E6705F5F}" type="presParOf" srcId="{53B04E2A-A69D-2B48-8587-F3CF2EA90FB5}" destId="{59130A87-8794-1644-BD8C-A10AA1DFA243}" srcOrd="4" destOrd="0" presId="urn:microsoft.com/office/officeart/2005/8/layout/vList2"/>
    <dgm:cxn modelId="{5DAD8472-1894-EF4D-8433-DC9BC6839569}" type="presParOf" srcId="{53B04E2A-A69D-2B48-8587-F3CF2EA90FB5}" destId="{EB222195-0815-CE4D-BCC9-825C0EDE238E}" srcOrd="5" destOrd="0" presId="urn:microsoft.com/office/officeart/2005/8/layout/vList2"/>
    <dgm:cxn modelId="{15B51F93-4EFB-C14F-B398-3FE2F1E02488}" type="presParOf" srcId="{53B04E2A-A69D-2B48-8587-F3CF2EA90FB5}" destId="{DEB5D196-0552-C743-A663-2D5AD711CABB}" srcOrd="6" destOrd="0" presId="urn:microsoft.com/office/officeart/2005/8/layout/vList2"/>
    <dgm:cxn modelId="{FDE34146-1041-7345-97D2-2DB13B6B80D1}" type="presParOf" srcId="{53B04E2A-A69D-2B48-8587-F3CF2EA90FB5}" destId="{B43D850A-D29D-C148-B626-62664D31EB24}" srcOrd="7" destOrd="0" presId="urn:microsoft.com/office/officeart/2005/8/layout/vList2"/>
    <dgm:cxn modelId="{D311DC8B-1BBA-104C-A890-B6A07096AC26}" type="presParOf" srcId="{53B04E2A-A69D-2B48-8587-F3CF2EA90FB5}" destId="{B4584667-DD0B-8340-AC50-93514BD1AF4E}"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E0062-41B2-9743-92ED-A6C790B18A96}">
      <dsp:nvSpPr>
        <dsp:cNvPr id="0" name=""/>
        <dsp:cNvSpPr/>
      </dsp:nvSpPr>
      <dsp:spPr>
        <a:xfrm>
          <a:off x="0" y="138271"/>
          <a:ext cx="5397237"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err="1"/>
            <a:t>Didactique</a:t>
          </a:r>
          <a:r>
            <a:rPr lang="en-US" sz="3100" kern="1200"/>
            <a:t> des </a:t>
          </a:r>
          <a:r>
            <a:rPr lang="en-US" sz="3100" kern="1200" err="1"/>
            <a:t>mathématiques</a:t>
          </a:r>
          <a:endParaRPr lang="en-US" sz="3100" kern="1200"/>
        </a:p>
      </dsp:txBody>
      <dsp:txXfrm>
        <a:off x="36296" y="174567"/>
        <a:ext cx="5324645" cy="670943"/>
      </dsp:txXfrm>
    </dsp:sp>
    <dsp:sp modelId="{8FF93453-3E10-C048-9F76-604CAE4A4EB5}">
      <dsp:nvSpPr>
        <dsp:cNvPr id="0" name=""/>
        <dsp:cNvSpPr/>
      </dsp:nvSpPr>
      <dsp:spPr>
        <a:xfrm>
          <a:off x="0" y="971086"/>
          <a:ext cx="5397237" cy="743535"/>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Matériel de manipulation</a:t>
          </a:r>
        </a:p>
      </dsp:txBody>
      <dsp:txXfrm>
        <a:off x="36296" y="1007382"/>
        <a:ext cx="5324645" cy="670943"/>
      </dsp:txXfrm>
    </dsp:sp>
    <dsp:sp modelId="{47B1851A-A6EB-A244-9516-70B7FFAD66FC}">
      <dsp:nvSpPr>
        <dsp:cNvPr id="0" name=""/>
        <dsp:cNvSpPr/>
      </dsp:nvSpPr>
      <dsp:spPr>
        <a:xfrm>
          <a:off x="0" y="1803901"/>
          <a:ext cx="5397237" cy="743535"/>
        </a:xfrm>
        <a:prstGeom prst="roundRect">
          <a:avLst/>
        </a:prstGeom>
        <a:solidFill>
          <a:schemeClr val="accent4"/>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Pratiques </a:t>
          </a:r>
          <a:r>
            <a:rPr lang="en-US" sz="3100" kern="1200" err="1"/>
            <a:t>d’utilisation</a:t>
          </a:r>
          <a:endParaRPr lang="en-US" sz="3100" kern="1200"/>
        </a:p>
      </dsp:txBody>
      <dsp:txXfrm>
        <a:off x="36296" y="1840197"/>
        <a:ext cx="5324645" cy="670943"/>
      </dsp:txXfrm>
    </dsp:sp>
    <dsp:sp modelId="{848F28B7-1394-2349-A6E1-1D5946A6EF09}">
      <dsp:nvSpPr>
        <dsp:cNvPr id="0" name=""/>
        <dsp:cNvSpPr/>
      </dsp:nvSpPr>
      <dsp:spPr>
        <a:xfrm>
          <a:off x="0" y="2636716"/>
          <a:ext cx="5397237" cy="743535"/>
        </a:xfrm>
        <a:prstGeom prst="roundRect">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Variables </a:t>
          </a:r>
          <a:r>
            <a:rPr lang="en-US" sz="3100" kern="1200" err="1"/>
            <a:t>didactiques</a:t>
          </a:r>
          <a:endParaRPr lang="en-US" sz="3100" kern="1200"/>
        </a:p>
      </dsp:txBody>
      <dsp:txXfrm>
        <a:off x="36296" y="2673012"/>
        <a:ext cx="5324645" cy="670943"/>
      </dsp:txXfrm>
    </dsp:sp>
    <dsp:sp modelId="{8B0E7290-83D0-694E-8AB5-330C77240552}">
      <dsp:nvSpPr>
        <dsp:cNvPr id="0" name=""/>
        <dsp:cNvSpPr/>
      </dsp:nvSpPr>
      <dsp:spPr>
        <a:xfrm>
          <a:off x="0" y="3469531"/>
          <a:ext cx="5397237" cy="743535"/>
        </a:xfrm>
        <a:prstGeom prst="roundRect">
          <a:avLst/>
        </a:prstGeom>
        <a:solidFill>
          <a:schemeClr val="accent5"/>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Raisonnements mathématiques</a:t>
          </a:r>
        </a:p>
      </dsp:txBody>
      <dsp:txXfrm>
        <a:off x="36296" y="3505827"/>
        <a:ext cx="5324645" cy="670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9CFDC-0F13-42A5-B987-182FF38ADA03}">
      <dsp:nvSpPr>
        <dsp:cNvPr id="0" name=""/>
        <dsp:cNvSpPr/>
      </dsp:nvSpPr>
      <dsp:spPr>
        <a:xfrm>
          <a:off x="0" y="1853499"/>
          <a:ext cx="467967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4574DB1-EFCA-4A65-9F9F-FAC5285506F8}">
      <dsp:nvSpPr>
        <dsp:cNvPr id="0" name=""/>
        <dsp:cNvSpPr/>
      </dsp:nvSpPr>
      <dsp:spPr>
        <a:xfrm>
          <a:off x="87743" y="1990658"/>
          <a:ext cx="1238650" cy="41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1885</a:t>
          </a:r>
        </a:p>
      </dsp:txBody>
      <dsp:txXfrm>
        <a:off x="87743" y="1990658"/>
        <a:ext cx="1238650" cy="418890"/>
      </dsp:txXfrm>
    </dsp:sp>
    <dsp:sp modelId="{50CB1E21-CB82-4797-834C-11E53E3C4B34}">
      <dsp:nvSpPr>
        <dsp:cNvPr id="0" name=""/>
        <dsp:cNvSpPr/>
      </dsp:nvSpPr>
      <dsp:spPr>
        <a:xfrm>
          <a:off x="3290" y="517126"/>
          <a:ext cx="1407556" cy="632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err="1"/>
            <a:t>Freobel</a:t>
          </a:r>
          <a:r>
            <a:rPr lang="en-US" sz="1200" kern="1200"/>
            <a:t> </a:t>
          </a:r>
        </a:p>
      </dsp:txBody>
      <dsp:txXfrm>
        <a:off x="34144" y="547980"/>
        <a:ext cx="1345848" cy="570335"/>
      </dsp:txXfrm>
    </dsp:sp>
    <dsp:sp modelId="{712F982A-F8B6-4481-A9CA-CBCF52051F11}">
      <dsp:nvSpPr>
        <dsp:cNvPr id="0" name=""/>
        <dsp:cNvSpPr/>
      </dsp:nvSpPr>
      <dsp:spPr>
        <a:xfrm>
          <a:off x="707068" y="1149169"/>
          <a:ext cx="0" cy="70432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B61206E-E44A-468D-929D-76D9E766BB85}">
      <dsp:nvSpPr>
        <dsp:cNvPr id="0" name=""/>
        <dsp:cNvSpPr/>
      </dsp:nvSpPr>
      <dsp:spPr>
        <a:xfrm>
          <a:off x="904126" y="1297449"/>
          <a:ext cx="1238650" cy="41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1912</a:t>
          </a:r>
        </a:p>
      </dsp:txBody>
      <dsp:txXfrm>
        <a:off x="904126" y="1297449"/>
        <a:ext cx="1238650" cy="418890"/>
      </dsp:txXfrm>
    </dsp:sp>
    <dsp:sp modelId="{0C57971D-9E26-4829-BFA7-156F18F8EEE5}">
      <dsp:nvSpPr>
        <dsp:cNvPr id="0" name=""/>
        <dsp:cNvSpPr/>
      </dsp:nvSpPr>
      <dsp:spPr>
        <a:xfrm>
          <a:off x="679266" y="1825697"/>
          <a:ext cx="55604" cy="556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57AD4-B364-4852-901F-AAF2735B46AC}">
      <dsp:nvSpPr>
        <dsp:cNvPr id="0" name=""/>
        <dsp:cNvSpPr/>
      </dsp:nvSpPr>
      <dsp:spPr>
        <a:xfrm>
          <a:off x="819673" y="2557829"/>
          <a:ext cx="1407556" cy="632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Montessori </a:t>
          </a:r>
        </a:p>
      </dsp:txBody>
      <dsp:txXfrm>
        <a:off x="850527" y="2588683"/>
        <a:ext cx="1345848" cy="570335"/>
      </dsp:txXfrm>
    </dsp:sp>
    <dsp:sp modelId="{CE591C41-3A66-4441-A70F-1A02BF3010A1}">
      <dsp:nvSpPr>
        <dsp:cNvPr id="0" name=""/>
        <dsp:cNvSpPr/>
      </dsp:nvSpPr>
      <dsp:spPr>
        <a:xfrm>
          <a:off x="1523451" y="1853499"/>
          <a:ext cx="0" cy="70432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286B5FC-2D43-47F2-8765-1D5EA389BF05}">
      <dsp:nvSpPr>
        <dsp:cNvPr id="0" name=""/>
        <dsp:cNvSpPr/>
      </dsp:nvSpPr>
      <dsp:spPr>
        <a:xfrm>
          <a:off x="1720509" y="1990658"/>
          <a:ext cx="1238650" cy="41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1930</a:t>
          </a:r>
        </a:p>
      </dsp:txBody>
      <dsp:txXfrm>
        <a:off x="1720509" y="1990658"/>
        <a:ext cx="1238650" cy="418890"/>
      </dsp:txXfrm>
    </dsp:sp>
    <dsp:sp modelId="{656C8E3D-381F-408C-BB4B-4EE8E1E87381}">
      <dsp:nvSpPr>
        <dsp:cNvPr id="0" name=""/>
        <dsp:cNvSpPr/>
      </dsp:nvSpPr>
      <dsp:spPr>
        <a:xfrm>
          <a:off x="1495649" y="1825697"/>
          <a:ext cx="55604" cy="556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518F3-DEBE-4258-A55C-098384BFC6C1}">
      <dsp:nvSpPr>
        <dsp:cNvPr id="0" name=""/>
        <dsp:cNvSpPr/>
      </dsp:nvSpPr>
      <dsp:spPr>
        <a:xfrm>
          <a:off x="1636056" y="517126"/>
          <a:ext cx="1407556" cy="632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Stern</a:t>
          </a:r>
        </a:p>
      </dsp:txBody>
      <dsp:txXfrm>
        <a:off x="1666910" y="547980"/>
        <a:ext cx="1345848" cy="570335"/>
      </dsp:txXfrm>
    </dsp:sp>
    <dsp:sp modelId="{BE3AD7A9-D115-4EC7-8724-CFA6E075F0CB}">
      <dsp:nvSpPr>
        <dsp:cNvPr id="0" name=""/>
        <dsp:cNvSpPr/>
      </dsp:nvSpPr>
      <dsp:spPr>
        <a:xfrm>
          <a:off x="2339835" y="1149169"/>
          <a:ext cx="0" cy="70432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5724903-B9FE-4D65-9725-067E27CE5BF5}">
      <dsp:nvSpPr>
        <dsp:cNvPr id="0" name=""/>
        <dsp:cNvSpPr/>
      </dsp:nvSpPr>
      <dsp:spPr>
        <a:xfrm>
          <a:off x="2536892" y="1297449"/>
          <a:ext cx="1238650" cy="41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1950</a:t>
          </a:r>
        </a:p>
      </dsp:txBody>
      <dsp:txXfrm>
        <a:off x="2536892" y="1297449"/>
        <a:ext cx="1238650" cy="418890"/>
      </dsp:txXfrm>
    </dsp:sp>
    <dsp:sp modelId="{00647DC7-52F0-4668-AA9E-ACA366867385}">
      <dsp:nvSpPr>
        <dsp:cNvPr id="0" name=""/>
        <dsp:cNvSpPr/>
      </dsp:nvSpPr>
      <dsp:spPr>
        <a:xfrm>
          <a:off x="2312032" y="1825697"/>
          <a:ext cx="55604" cy="556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5D9452-5A20-41CE-8B52-196DC37BDD86}">
      <dsp:nvSpPr>
        <dsp:cNvPr id="0" name=""/>
        <dsp:cNvSpPr/>
      </dsp:nvSpPr>
      <dsp:spPr>
        <a:xfrm>
          <a:off x="2452439" y="2557829"/>
          <a:ext cx="1407556" cy="82955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Cuisenaire </a:t>
          </a:r>
        </a:p>
        <a:p>
          <a:pPr marL="57150" lvl="1" indent="-57150" algn="l" defTabSz="444500">
            <a:lnSpc>
              <a:spcPct val="90000"/>
            </a:lnSpc>
            <a:spcBef>
              <a:spcPct val="0"/>
            </a:spcBef>
            <a:spcAft>
              <a:spcPct val="15000"/>
            </a:spcAft>
            <a:buChar char="•"/>
          </a:pPr>
          <a:r>
            <a:rPr lang="en-US" sz="1000" kern="1200">
              <a:solidFill>
                <a:schemeClr val="accent4"/>
              </a:solidFill>
            </a:rPr>
            <a:t>Madeleine Goutard</a:t>
          </a:r>
        </a:p>
        <a:p>
          <a:pPr marL="57150" lvl="1" indent="-57150" algn="l" defTabSz="444500">
            <a:lnSpc>
              <a:spcPct val="90000"/>
            </a:lnSpc>
            <a:spcBef>
              <a:spcPct val="0"/>
            </a:spcBef>
            <a:spcAft>
              <a:spcPct val="15000"/>
            </a:spcAft>
            <a:buChar char="•"/>
          </a:pPr>
          <a:r>
            <a:rPr lang="en-US" sz="1000" kern="1200" err="1"/>
            <a:t>Gattegno</a:t>
          </a:r>
          <a:endParaRPr lang="en-US" sz="1000" kern="1200"/>
        </a:p>
      </dsp:txBody>
      <dsp:txXfrm>
        <a:off x="2492935" y="2598325"/>
        <a:ext cx="1326564" cy="748564"/>
      </dsp:txXfrm>
    </dsp:sp>
    <dsp:sp modelId="{3177E074-761E-4927-8545-64420FC9C726}">
      <dsp:nvSpPr>
        <dsp:cNvPr id="0" name=""/>
        <dsp:cNvSpPr/>
      </dsp:nvSpPr>
      <dsp:spPr>
        <a:xfrm>
          <a:off x="3156218" y="1853499"/>
          <a:ext cx="0" cy="70432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150B829-F615-4CC9-8C56-0E92F8DB0675}">
      <dsp:nvSpPr>
        <dsp:cNvPr id="0" name=""/>
        <dsp:cNvSpPr/>
      </dsp:nvSpPr>
      <dsp:spPr>
        <a:xfrm>
          <a:off x="3353276" y="1990658"/>
          <a:ext cx="1238650" cy="41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1960</a:t>
          </a:r>
        </a:p>
      </dsp:txBody>
      <dsp:txXfrm>
        <a:off x="3353276" y="1990658"/>
        <a:ext cx="1238650" cy="418890"/>
      </dsp:txXfrm>
    </dsp:sp>
    <dsp:sp modelId="{6DE76753-ECAF-44F0-8E3E-78ED87D8FBD7}">
      <dsp:nvSpPr>
        <dsp:cNvPr id="0" name=""/>
        <dsp:cNvSpPr/>
      </dsp:nvSpPr>
      <dsp:spPr>
        <a:xfrm>
          <a:off x="3128415" y="1825697"/>
          <a:ext cx="55604" cy="556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D7BB0-FADF-4993-AFF4-93B4A4CA97CC}">
      <dsp:nvSpPr>
        <dsp:cNvPr id="0" name=""/>
        <dsp:cNvSpPr/>
      </dsp:nvSpPr>
      <dsp:spPr>
        <a:xfrm>
          <a:off x="3268822" y="517126"/>
          <a:ext cx="1407556" cy="632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accent4"/>
              </a:solidFill>
            </a:rPr>
            <a:t>Dienes </a:t>
          </a:r>
        </a:p>
      </dsp:txBody>
      <dsp:txXfrm>
        <a:off x="3299676" y="547980"/>
        <a:ext cx="1345848" cy="570335"/>
      </dsp:txXfrm>
    </dsp:sp>
    <dsp:sp modelId="{FE77B49F-9CFC-408D-8863-0EC059826296}">
      <dsp:nvSpPr>
        <dsp:cNvPr id="0" name=""/>
        <dsp:cNvSpPr/>
      </dsp:nvSpPr>
      <dsp:spPr>
        <a:xfrm>
          <a:off x="3972601" y="1149169"/>
          <a:ext cx="0" cy="704329"/>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1613EFE-AC37-445D-B164-020DDBEBFEA3}">
      <dsp:nvSpPr>
        <dsp:cNvPr id="0" name=""/>
        <dsp:cNvSpPr/>
      </dsp:nvSpPr>
      <dsp:spPr>
        <a:xfrm>
          <a:off x="3944798" y="1825697"/>
          <a:ext cx="55604" cy="5560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E0062-41B2-9743-92ED-A6C790B18A96}">
      <dsp:nvSpPr>
        <dsp:cNvPr id="0" name=""/>
        <dsp:cNvSpPr/>
      </dsp:nvSpPr>
      <dsp:spPr>
        <a:xfrm>
          <a:off x="0" y="549099"/>
          <a:ext cx="4578803" cy="3597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a:t>de la tâche (et une réflexion sur cette dernière)</a:t>
          </a:r>
          <a:endParaRPr lang="en-US" sz="1500" kern="1200"/>
        </a:p>
      </dsp:txBody>
      <dsp:txXfrm>
        <a:off x="17563" y="566662"/>
        <a:ext cx="4543677" cy="324648"/>
      </dsp:txXfrm>
    </dsp:sp>
    <dsp:sp modelId="{3B5A353D-E41B-544E-A4BC-B5B4B39D36AC}">
      <dsp:nvSpPr>
        <dsp:cNvPr id="0" name=""/>
        <dsp:cNvSpPr/>
      </dsp:nvSpPr>
      <dsp:spPr>
        <a:xfrm>
          <a:off x="0" y="952073"/>
          <a:ext cx="4578803" cy="359774"/>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a:t>du contexte pédagogique</a:t>
          </a:r>
          <a:endParaRPr lang="en-US" sz="1500" kern="1200"/>
        </a:p>
      </dsp:txBody>
      <dsp:txXfrm>
        <a:off x="17563" y="969636"/>
        <a:ext cx="4543677" cy="324648"/>
      </dsp:txXfrm>
    </dsp:sp>
    <dsp:sp modelId="{59130A87-8794-1644-BD8C-A10AA1DFA243}">
      <dsp:nvSpPr>
        <dsp:cNvPr id="0" name=""/>
        <dsp:cNvSpPr/>
      </dsp:nvSpPr>
      <dsp:spPr>
        <a:xfrm>
          <a:off x="0" y="1355048"/>
          <a:ext cx="4578803" cy="35977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a:t>de l'histoire des élèves</a:t>
          </a:r>
          <a:endParaRPr lang="en-US" sz="1500" kern="1200"/>
        </a:p>
      </dsp:txBody>
      <dsp:txXfrm>
        <a:off x="17563" y="1372611"/>
        <a:ext cx="4543677" cy="324648"/>
      </dsp:txXfrm>
    </dsp:sp>
    <dsp:sp modelId="{DEB5D196-0552-C743-A663-2D5AD711CABB}">
      <dsp:nvSpPr>
        <dsp:cNvPr id="0" name=""/>
        <dsp:cNvSpPr/>
      </dsp:nvSpPr>
      <dsp:spPr>
        <a:xfrm>
          <a:off x="0" y="1758024"/>
          <a:ext cx="4578803" cy="3597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a:t>des choix faits (et une réflexion sur ces choix)</a:t>
          </a:r>
          <a:endParaRPr lang="en-US" sz="1500" kern="1200"/>
        </a:p>
      </dsp:txBody>
      <dsp:txXfrm>
        <a:off x="17563" y="1775587"/>
        <a:ext cx="4543677" cy="324648"/>
      </dsp:txXfrm>
    </dsp:sp>
    <dsp:sp modelId="{B4584667-DD0B-8340-AC50-93514BD1AF4E}">
      <dsp:nvSpPr>
        <dsp:cNvPr id="0" name=""/>
        <dsp:cNvSpPr/>
      </dsp:nvSpPr>
      <dsp:spPr>
        <a:xfrm>
          <a:off x="0" y="2160999"/>
          <a:ext cx="4578803" cy="35977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a:t>des raisonnements mathématiques visés et développés</a:t>
          </a:r>
          <a:endParaRPr lang="en-US" sz="1500" kern="1200"/>
        </a:p>
      </dsp:txBody>
      <dsp:txXfrm>
        <a:off x="17563" y="2178562"/>
        <a:ext cx="4543677" cy="3246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85612-DA2F-1848-A0A7-A7F37F652376}" type="datetimeFigureOut">
              <a:rPr lang="fr-FR" smtClean="0"/>
              <a:t>25/03/2022</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7015E-814A-2947-AE58-0D492D8CDBDD}" type="slidenum">
              <a:rPr lang="fr-FR" smtClean="0"/>
              <a:t>‹#›</a:t>
            </a:fld>
            <a:endParaRPr lang="fr-FR"/>
          </a:p>
        </p:txBody>
      </p:sp>
    </p:spTree>
    <p:extLst>
      <p:ext uri="{BB962C8B-B14F-4D97-AF65-F5344CB8AC3E}">
        <p14:creationId xmlns:p14="http://schemas.microsoft.com/office/powerpoint/2010/main" val="148874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B7015E-814A-2947-AE58-0D492D8CDBDD}" type="slidenum">
              <a:rPr lang="fr-FR" smtClean="0"/>
              <a:t>1</a:t>
            </a:fld>
            <a:endParaRPr lang="fr-FR"/>
          </a:p>
        </p:txBody>
      </p:sp>
    </p:spTree>
    <p:extLst>
      <p:ext uri="{BB962C8B-B14F-4D97-AF65-F5344CB8AC3E}">
        <p14:creationId xmlns:p14="http://schemas.microsoft.com/office/powerpoint/2010/main" val="83501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
              <a:t>https://docs.google.com/forms/d/e/1FAIpQLScI9i0npV9T0PBw1eSAqunXTzLXfq4wjkql5DMoHQg-MbmrVw/viewform?usp=sf_link</a:t>
            </a:r>
            <a:endParaRPr lang="fr-FR"/>
          </a:p>
        </p:txBody>
      </p:sp>
      <p:sp>
        <p:nvSpPr>
          <p:cNvPr id="4" name="Espace réservé du numéro de diapositive 3"/>
          <p:cNvSpPr>
            <a:spLocks noGrp="1"/>
          </p:cNvSpPr>
          <p:nvPr>
            <p:ph type="sldNum" sz="quarter" idx="5"/>
          </p:nvPr>
        </p:nvSpPr>
        <p:spPr/>
        <p:txBody>
          <a:bodyPr/>
          <a:lstStyle/>
          <a:p>
            <a:fld id="{1BB7015E-814A-2947-AE58-0D492D8CDBDD}" type="slidenum">
              <a:rPr lang="fr-FR" smtClean="0"/>
              <a:t>3</a:t>
            </a:fld>
            <a:endParaRPr lang="fr-FR"/>
          </a:p>
        </p:txBody>
      </p:sp>
    </p:spTree>
    <p:extLst>
      <p:ext uri="{BB962C8B-B14F-4D97-AF65-F5344CB8AC3E}">
        <p14:creationId xmlns:p14="http://schemas.microsoft.com/office/powerpoint/2010/main" val="116407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a:t>La théorie de Piaget suggère que les élèves qui sont au stade opératoire concret c</a:t>
            </a:r>
            <a:r>
              <a:rPr lang="fr-CA"/>
              <a:t>ommencent à utiliser une pensée logique seulement en situations concrètes dans lesquelles le matériel est nécessaire. Plusieurs auteurs se réfèrent explicitement aux travaux Piaget et font essentiellement référence aux stades de développement. On dira plus particulièrement, pour justifier le besoin de recourir au matériel de manipulation, que dans le stade « opératoire concret », les enfants commencent à utiliser une pensée logique seulement en situations concrètes dans lesquelles le matériel est nécessaire. </a:t>
            </a:r>
            <a:endParaRPr lang="en-US"/>
          </a:p>
          <a:p>
            <a:endParaRPr lang="fr-CA">
              <a:cs typeface="Calibri"/>
            </a:endParaRPr>
          </a:p>
          <a:p>
            <a:pPr algn="just"/>
            <a:r>
              <a:rPr lang="fr-CA"/>
              <a:t>La théorie de Bruner stipule que les concepts appris sont des représentations qui émergent de l'organisation mentale d'expérience et il propose une séquence de mode de représentation que l'on traverse lors du développement d'un concept. Le mode </a:t>
            </a:r>
            <a:r>
              <a:rPr lang="fr-CA" err="1"/>
              <a:t>enactif</a:t>
            </a:r>
            <a:r>
              <a:rPr lang="fr-CA"/>
              <a:t> qui permet de représenter des expériences passé via un ensemble d'actions ou d'une réponse "moteur", c'est donc davantage lié à l'activité de l'élève plutôt qu'au mode de représentation à l'aide du matériel. Le mode </a:t>
            </a:r>
            <a:r>
              <a:rPr lang="fr-CA" err="1"/>
              <a:t>Iconic</a:t>
            </a:r>
            <a:r>
              <a:rPr lang="fr-CA"/>
              <a:t> demande la sélection d'un ensemble organisé de schéma, d'images, de diagramme. Enfin, le mode </a:t>
            </a:r>
            <a:r>
              <a:rPr lang="fr-CA" err="1"/>
              <a:t>symbolic</a:t>
            </a:r>
            <a:r>
              <a:rPr lang="fr-CA"/>
              <a:t> implique un ensemble de symbole ou de propositions logique, des règles pour former et transformer ces propositions. Dans tous les cas, cette théorie est davantage en lien avec celle de l'activité de l'élève que des modes de représentations à utiliser pour représenter des concepts. </a:t>
            </a:r>
            <a:endParaRPr lang="fr-CA">
              <a:cs typeface="Calibri" panose="020F0502020204030204"/>
            </a:endParaRPr>
          </a:p>
          <a:p>
            <a:pPr algn="just"/>
            <a:endParaRPr lang="fr-CA">
              <a:cs typeface="Calibri" panose="020F0502020204030204"/>
            </a:endParaRPr>
          </a:p>
          <a:p>
            <a:pPr algn="just"/>
            <a:r>
              <a:rPr lang="fr-CA">
                <a:cs typeface="Calibri" panose="020F0502020204030204"/>
              </a:rPr>
              <a:t>Dans la théorie expérientielle inspirée de </a:t>
            </a:r>
            <a:r>
              <a:rPr lang="fr-CA" err="1">
                <a:cs typeface="Calibri"/>
              </a:rPr>
              <a:t>Deway</a:t>
            </a:r>
            <a:r>
              <a:rPr lang="fr-CA">
                <a:cs typeface="Calibri"/>
              </a:rPr>
              <a:t>, l'apprentissage passe par l'expérience concret, une activité réflexive sur cette expérience mènera au développement de concepts abstraits qui seront réinvestit dans les expérience futures. Cette théorie, à l'instar de Bruner suggère que l'élève a toujours besoin de passer par des expériences moteur, des actions sur le </a:t>
            </a:r>
            <a:r>
              <a:rPr lang="fr-CA" err="1">
                <a:cs typeface="Calibri"/>
              </a:rPr>
              <a:t>reel</a:t>
            </a:r>
            <a:r>
              <a:rPr lang="fr-CA">
                <a:cs typeface="Calibri"/>
              </a:rPr>
              <a:t>. </a:t>
            </a:r>
          </a:p>
          <a:p>
            <a:pPr algn="just"/>
            <a:endParaRPr lang="fr-CA">
              <a:cs typeface="Calibri"/>
            </a:endParaRPr>
          </a:p>
          <a:p>
            <a:pPr algn="just"/>
            <a:r>
              <a:rPr lang="fr-CA">
                <a:cs typeface="Calibri"/>
              </a:rPr>
              <a:t>La théorie de la médiation de Vygotsky suggère que l'apprentissage est un phénomène essentiellement sociale et médié par différents outils. Le matériel </a:t>
            </a:r>
          </a:p>
          <a:p>
            <a:pPr algn="just"/>
            <a:endParaRPr lang="fr-CA">
              <a:cs typeface="Calibri"/>
            </a:endParaRPr>
          </a:p>
          <a:p>
            <a:pPr algn="just"/>
            <a:endParaRPr lang="fr-CA">
              <a:cs typeface="Calibri"/>
            </a:endParaRPr>
          </a:p>
          <a:p>
            <a:endParaRPr lang="fr-CA">
              <a:cs typeface="Calibri"/>
            </a:endParaRPr>
          </a:p>
          <a:p>
            <a:endParaRPr lang="fr-CA">
              <a:cs typeface="Calibri"/>
            </a:endParaRPr>
          </a:p>
        </p:txBody>
      </p:sp>
      <p:sp>
        <p:nvSpPr>
          <p:cNvPr id="4" name="Slide Number Placeholder 3"/>
          <p:cNvSpPr>
            <a:spLocks noGrp="1"/>
          </p:cNvSpPr>
          <p:nvPr>
            <p:ph type="sldNum" sz="quarter" idx="5"/>
          </p:nvPr>
        </p:nvSpPr>
        <p:spPr/>
        <p:txBody>
          <a:bodyPr/>
          <a:lstStyle/>
          <a:p>
            <a:fld id="{1BB7015E-814A-2947-AE58-0D492D8CDBDD}" type="slidenum">
              <a:rPr lang="fr-FR" smtClean="0"/>
              <a:t>4</a:t>
            </a:fld>
            <a:endParaRPr lang="fr-FR"/>
          </a:p>
        </p:txBody>
      </p:sp>
    </p:spTree>
    <p:extLst>
      <p:ext uri="{BB962C8B-B14F-4D97-AF65-F5344CB8AC3E}">
        <p14:creationId xmlns:p14="http://schemas.microsoft.com/office/powerpoint/2010/main" val="9967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https://apps.mathlearningcenter.org/pattern-shapes/</a:t>
            </a:r>
            <a:endParaRPr lang="fr-FR"/>
          </a:p>
        </p:txBody>
      </p:sp>
      <p:sp>
        <p:nvSpPr>
          <p:cNvPr id="4" name="Espace réservé du numéro de diapositive 3"/>
          <p:cNvSpPr>
            <a:spLocks noGrp="1"/>
          </p:cNvSpPr>
          <p:nvPr>
            <p:ph type="sldNum" sz="quarter" idx="5"/>
          </p:nvPr>
        </p:nvSpPr>
        <p:spPr/>
        <p:txBody>
          <a:bodyPr/>
          <a:lstStyle/>
          <a:p>
            <a:fld id="{1BB7015E-814A-2947-AE58-0D492D8CDBDD}" type="slidenum">
              <a:rPr lang="fr-FR" smtClean="0"/>
              <a:t>13</a:t>
            </a:fld>
            <a:endParaRPr lang="fr-FR"/>
          </a:p>
        </p:txBody>
      </p:sp>
    </p:spTree>
    <p:extLst>
      <p:ext uri="{BB962C8B-B14F-4D97-AF65-F5344CB8AC3E}">
        <p14:creationId xmlns:p14="http://schemas.microsoft.com/office/powerpoint/2010/main" val="98972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B7015E-814A-2947-AE58-0D492D8CDBDD}" type="slidenum">
              <a:rPr lang="fr-FR" smtClean="0"/>
              <a:t>27</a:t>
            </a:fld>
            <a:endParaRPr lang="fr-FR"/>
          </a:p>
        </p:txBody>
      </p:sp>
    </p:spTree>
    <p:extLst>
      <p:ext uri="{BB962C8B-B14F-4D97-AF65-F5344CB8AC3E}">
        <p14:creationId xmlns:p14="http://schemas.microsoft.com/office/powerpoint/2010/main" val="24411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B7015E-814A-2947-AE58-0D492D8CDBDD}" type="slidenum">
              <a:rPr lang="fr-FR" smtClean="0"/>
              <a:t>28</a:t>
            </a:fld>
            <a:endParaRPr lang="fr-FR"/>
          </a:p>
        </p:txBody>
      </p:sp>
    </p:spTree>
    <p:extLst>
      <p:ext uri="{BB962C8B-B14F-4D97-AF65-F5344CB8AC3E}">
        <p14:creationId xmlns:p14="http://schemas.microsoft.com/office/powerpoint/2010/main" val="1349157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32B8F5-4499-1649-8399-86958E5B7E24}"/>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0F6CA979-AE4E-2842-80D5-31158F8CEE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F1632AA3-3268-B345-A194-534E0FC5C8A3}"/>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5" name="Espace réservé du pied de page 4">
            <a:extLst>
              <a:ext uri="{FF2B5EF4-FFF2-40B4-BE49-F238E27FC236}">
                <a16:creationId xmlns:a16="http://schemas.microsoft.com/office/drawing/2014/main" id="{A4C4F8B6-8B39-C049-BF83-4CA9AEC4C2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316290-0128-F649-A69D-CB3D0E7F548C}"/>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141181572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21CB0-B42C-2C4F-A72C-EB46EDBC4E39}"/>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90521018-D83C-9544-ACA9-8B6C4BBE6947}"/>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8CD75C6A-C58A-D443-B757-425BEBAD50C0}"/>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5" name="Espace réservé du pied de page 4">
            <a:extLst>
              <a:ext uri="{FF2B5EF4-FFF2-40B4-BE49-F238E27FC236}">
                <a16:creationId xmlns:a16="http://schemas.microsoft.com/office/drawing/2014/main" id="{0CA7E55D-D2D7-C745-85A6-38AADBCCC1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532CA3-A812-794A-8F9B-26C9E3314E36}"/>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2817053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EE6044D-DE07-EA49-9D65-774E0C83E414}"/>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6B65149D-4A6E-7F47-9EC2-BFC769E70FB8}"/>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9286278B-34C5-4D40-A9C9-3EC1551295A0}"/>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5" name="Espace réservé du pied de page 4">
            <a:extLst>
              <a:ext uri="{FF2B5EF4-FFF2-40B4-BE49-F238E27FC236}">
                <a16:creationId xmlns:a16="http://schemas.microsoft.com/office/drawing/2014/main" id="{9B6BC33C-0713-4740-9E51-B5FF88784A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04DE3B-6B4A-6842-8464-1AB317217AAC}"/>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288996198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81677-9CA4-174F-AA7E-BCA09D24AED0}"/>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89FB20DA-30DA-EC4A-ACC8-09008153C4D6}"/>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A7025B97-535D-8A40-B4CD-CE05DE841354}"/>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5" name="Espace réservé du pied de page 4">
            <a:extLst>
              <a:ext uri="{FF2B5EF4-FFF2-40B4-BE49-F238E27FC236}">
                <a16:creationId xmlns:a16="http://schemas.microsoft.com/office/drawing/2014/main" id="{1FEB0655-053E-7544-BCA2-F016903788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B74527-D788-8A43-B61B-2A50948F475B}"/>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128244026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841FB-5EE1-C34E-8D48-2B88C062D106}"/>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E5C1EBC4-966C-E941-9BC4-BF05F59879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49ECD9BD-EDF7-0145-A128-C1BF36FC2D7C}"/>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5" name="Espace réservé du pied de page 4">
            <a:extLst>
              <a:ext uri="{FF2B5EF4-FFF2-40B4-BE49-F238E27FC236}">
                <a16:creationId xmlns:a16="http://schemas.microsoft.com/office/drawing/2014/main" id="{3C79123C-9B78-174B-9E40-B9CC3C45B3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9840BC-C566-AA41-A67F-F821F55FA199}"/>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284359945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F5376F-A2EE-DF43-A22B-A53F7C93BD8D}"/>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0EACC4EF-EB23-224E-8AA3-335EDD0D7CBB}"/>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068C4B68-18D5-E84A-BE47-F0DEDA0F4315}"/>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8634BA19-FCC4-F942-BA26-CC0EB8FCA17A}"/>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6" name="Espace réservé du pied de page 5">
            <a:extLst>
              <a:ext uri="{FF2B5EF4-FFF2-40B4-BE49-F238E27FC236}">
                <a16:creationId xmlns:a16="http://schemas.microsoft.com/office/drawing/2014/main" id="{BD601868-2783-2242-ACC5-DBE72C2E038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641EC82-9A4D-9F4B-8517-1D8F0ED41755}"/>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176841011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2A7F82-C623-1742-A4E0-82F04FE82BC4}"/>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ED24D2F7-4E6C-3942-AE74-71CC6B8C86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ADADEB1C-4EAD-C044-BF7E-24EB3E54DB74}"/>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401BD988-F3DB-D840-8186-3D82EB39A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543E28DE-8020-AA46-B3D3-7F7248F94CDF}"/>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8D613F9B-0614-8D40-AED9-A43938C8D9AF}"/>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8" name="Espace réservé du pied de page 7">
            <a:extLst>
              <a:ext uri="{FF2B5EF4-FFF2-40B4-BE49-F238E27FC236}">
                <a16:creationId xmlns:a16="http://schemas.microsoft.com/office/drawing/2014/main" id="{FF511108-FADF-4448-8497-D88846CCAA0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219D08B-6B81-2B4E-83A1-6AACED7B36CC}"/>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164353100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7D5AB4-1FDA-7D44-B935-1903514F4845}"/>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001EDE6F-2E14-DD43-ADFA-EE0E14DE6056}"/>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4" name="Espace réservé du pied de page 3">
            <a:extLst>
              <a:ext uri="{FF2B5EF4-FFF2-40B4-BE49-F238E27FC236}">
                <a16:creationId xmlns:a16="http://schemas.microsoft.com/office/drawing/2014/main" id="{7CA72171-5708-2A4F-9D8A-F420B9300B2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E406C5D-0E7A-2341-8FBF-9C60C626D94C}"/>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69703561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FDC5FD-EBB3-0A4A-8173-D46B9D7D5264}"/>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3" name="Espace réservé du pied de page 2">
            <a:extLst>
              <a:ext uri="{FF2B5EF4-FFF2-40B4-BE49-F238E27FC236}">
                <a16:creationId xmlns:a16="http://schemas.microsoft.com/office/drawing/2014/main" id="{2815F20C-1144-F740-B210-A2C46C3C3D1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6CF7AC2-6FD5-2948-8C12-64D97BB08056}"/>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75742843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F52EC1-869D-B24C-821E-3C08928624C4}"/>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0A14B6CF-D90D-DF45-BCFD-CE02E2F3B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F926253C-891B-C24A-9046-2A263EB35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5FE5186F-C60E-5D49-9668-826A980D669E}"/>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6" name="Espace réservé du pied de page 5">
            <a:extLst>
              <a:ext uri="{FF2B5EF4-FFF2-40B4-BE49-F238E27FC236}">
                <a16:creationId xmlns:a16="http://schemas.microsoft.com/office/drawing/2014/main" id="{B6E89927-EF59-214B-9624-FD549A62DC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7FA12A-12BF-AA49-98DE-689D19FC70FB}"/>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379058320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2422E-2CB9-6D47-8A96-0E63CE672168}"/>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5CEA68B4-9B69-CD4B-9397-13C1B59A39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F0F9CBC-0717-6943-8905-9E13652B6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A7929DB-7E2A-3746-A57C-B5D8353D3052}"/>
              </a:ext>
            </a:extLst>
          </p:cNvPr>
          <p:cNvSpPr>
            <a:spLocks noGrp="1"/>
          </p:cNvSpPr>
          <p:nvPr>
            <p:ph type="dt" sz="half" idx="10"/>
          </p:nvPr>
        </p:nvSpPr>
        <p:spPr/>
        <p:txBody>
          <a:bodyPr/>
          <a:lstStyle/>
          <a:p>
            <a:fld id="{80BC6C24-DC19-9D41-89E3-62D2FDBDEBB6}" type="datetimeFigureOut">
              <a:rPr lang="fr-FR" smtClean="0"/>
              <a:t>25/03/2022</a:t>
            </a:fld>
            <a:endParaRPr lang="fr-FR"/>
          </a:p>
        </p:txBody>
      </p:sp>
      <p:sp>
        <p:nvSpPr>
          <p:cNvPr id="6" name="Espace réservé du pied de page 5">
            <a:extLst>
              <a:ext uri="{FF2B5EF4-FFF2-40B4-BE49-F238E27FC236}">
                <a16:creationId xmlns:a16="http://schemas.microsoft.com/office/drawing/2014/main" id="{973ACA29-5BDF-DB42-A181-1CC9D2E026E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07AEAA-9EF5-984A-A803-B4F78C858D96}"/>
              </a:ext>
            </a:extLst>
          </p:cNvPr>
          <p:cNvSpPr>
            <a:spLocks noGrp="1"/>
          </p:cNvSpPr>
          <p:nvPr>
            <p:ph type="sldNum" sz="quarter" idx="12"/>
          </p:nvPr>
        </p:nvSpPr>
        <p:spPr/>
        <p:txBody>
          <a:bodyPr/>
          <a:lstStyle/>
          <a:p>
            <a:fld id="{333B945D-1728-AA48-91AA-C68EC161F81D}" type="slidenum">
              <a:rPr lang="fr-FR" smtClean="0"/>
              <a:t>‹#›</a:t>
            </a:fld>
            <a:endParaRPr lang="fr-FR"/>
          </a:p>
        </p:txBody>
      </p:sp>
    </p:spTree>
    <p:extLst>
      <p:ext uri="{BB962C8B-B14F-4D97-AF65-F5344CB8AC3E}">
        <p14:creationId xmlns:p14="http://schemas.microsoft.com/office/powerpoint/2010/main" val="154297659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DE2A36-0BC5-0245-97C1-9664F7477D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D8D92588-C5FA-9A47-8CE3-ADA1C90B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A00846CC-CB31-004C-B0D0-C2D95692A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C6C24-DC19-9D41-89E3-62D2FDBDEBB6}" type="datetimeFigureOut">
              <a:rPr lang="fr-FR" smtClean="0"/>
              <a:t>25/03/2022</a:t>
            </a:fld>
            <a:endParaRPr lang="fr-FR"/>
          </a:p>
        </p:txBody>
      </p:sp>
      <p:sp>
        <p:nvSpPr>
          <p:cNvPr id="5" name="Espace réservé du pied de page 4">
            <a:extLst>
              <a:ext uri="{FF2B5EF4-FFF2-40B4-BE49-F238E27FC236}">
                <a16:creationId xmlns:a16="http://schemas.microsoft.com/office/drawing/2014/main" id="{7A991818-640B-4246-A8B9-D2487E9C65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4A994F1-163F-F74F-A714-B8F4661FA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B945D-1728-AA48-91AA-C68EC161F81D}" type="slidenum">
              <a:rPr lang="fr-FR" smtClean="0"/>
              <a:t>‹#›</a:t>
            </a:fld>
            <a:endParaRPr lang="fr-FR"/>
          </a:p>
        </p:txBody>
      </p:sp>
    </p:spTree>
    <p:extLst>
      <p:ext uri="{BB962C8B-B14F-4D97-AF65-F5344CB8AC3E}">
        <p14:creationId xmlns:p14="http://schemas.microsoft.com/office/powerpoint/2010/main" val="3939573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DfmKl5dB8Zs?feature=oembed"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4.pn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a:extLst>
              <a:ext uri="{FF2B5EF4-FFF2-40B4-BE49-F238E27FC236}">
                <a16:creationId xmlns:a16="http://schemas.microsoft.com/office/drawing/2014/main" id="{0F2E07FD-117A-F84E-8BEE-0E76A150C907}"/>
              </a:ext>
            </a:extLst>
          </p:cNvPr>
          <p:cNvPicPr>
            <a:picLocks noChangeAspect="1"/>
          </p:cNvPicPr>
          <p:nvPr/>
        </p:nvPicPr>
        <p:blipFill rotWithShape="1">
          <a:blip r:embed="rId3"/>
          <a:srcRect l="1757" t="8358" b="9713"/>
          <a:stretch/>
        </p:blipFill>
        <p:spPr>
          <a:xfrm>
            <a:off x="86497" y="6291014"/>
            <a:ext cx="5606494" cy="563417"/>
          </a:xfrm>
          <a:prstGeom prst="rect">
            <a:avLst/>
          </a:prstGeom>
        </p:spPr>
      </p:pic>
      <p:pic>
        <p:nvPicPr>
          <p:cNvPr id="4" name="Image 3">
            <a:extLst>
              <a:ext uri="{FF2B5EF4-FFF2-40B4-BE49-F238E27FC236}">
                <a16:creationId xmlns:a16="http://schemas.microsoft.com/office/drawing/2014/main" id="{03AAEE91-EE0D-1740-8F9A-BF99B295D12D}"/>
              </a:ext>
            </a:extLst>
          </p:cNvPr>
          <p:cNvPicPr>
            <a:picLocks noChangeAspect="1"/>
          </p:cNvPicPr>
          <p:nvPr/>
        </p:nvPicPr>
        <p:blipFill>
          <a:blip r:embed="rId4"/>
          <a:stretch>
            <a:fillRect/>
          </a:stretch>
        </p:blipFill>
        <p:spPr>
          <a:xfrm>
            <a:off x="1289303" y="1119116"/>
            <a:ext cx="7317801" cy="2213635"/>
          </a:xfrm>
          <a:prstGeom prst="rect">
            <a:avLst/>
          </a:prstGeom>
        </p:spPr>
      </p:pic>
      <p:sp>
        <p:nvSpPr>
          <p:cNvPr id="15"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9A4E97C-BFEA-C441-99F6-51CAD5D3E1FB}"/>
              </a:ext>
            </a:extLst>
          </p:cNvPr>
          <p:cNvSpPr>
            <a:spLocks noGrp="1"/>
          </p:cNvSpPr>
          <p:nvPr>
            <p:ph type="ctrTitle"/>
          </p:nvPr>
        </p:nvSpPr>
        <p:spPr>
          <a:xfrm>
            <a:off x="1289304" y="3379572"/>
            <a:ext cx="8921672" cy="1713305"/>
          </a:xfrm>
        </p:spPr>
        <p:txBody>
          <a:bodyPr anchor="b">
            <a:normAutofit/>
          </a:bodyPr>
          <a:lstStyle/>
          <a:p>
            <a:pPr algn="l"/>
            <a:r>
              <a:rPr lang="fr-CA" sz="3800"/>
              <a:t>Le matériel de manipulation: un outil pour la différenciation pédagogique en classe de mathématiques</a:t>
            </a:r>
            <a:endParaRPr lang="fr-FR" sz="3800"/>
          </a:p>
        </p:txBody>
      </p:sp>
      <p:sp>
        <p:nvSpPr>
          <p:cNvPr id="3" name="Sous-titre 2">
            <a:extLst>
              <a:ext uri="{FF2B5EF4-FFF2-40B4-BE49-F238E27FC236}">
                <a16:creationId xmlns:a16="http://schemas.microsoft.com/office/drawing/2014/main" id="{BAEF89B0-DB53-FB48-A445-AA7A8EF0F9E6}"/>
              </a:ext>
            </a:extLst>
          </p:cNvPr>
          <p:cNvSpPr>
            <a:spLocks noGrp="1"/>
          </p:cNvSpPr>
          <p:nvPr>
            <p:ph type="subTitle" idx="1"/>
          </p:nvPr>
        </p:nvSpPr>
        <p:spPr>
          <a:xfrm>
            <a:off x="1289303" y="5142305"/>
            <a:ext cx="7321298" cy="753165"/>
          </a:xfrm>
        </p:spPr>
        <p:txBody>
          <a:bodyPr anchor="t">
            <a:normAutofit/>
          </a:bodyPr>
          <a:lstStyle/>
          <a:p>
            <a:pPr algn="l"/>
            <a:r>
              <a:rPr lang="fr-FR"/>
              <a:t>Claudia </a:t>
            </a:r>
            <a:r>
              <a:rPr lang="fr-FR" err="1"/>
              <a:t>Corriveau</a:t>
            </a:r>
            <a:r>
              <a:rPr lang="fr-FR"/>
              <a:t> et Doris </a:t>
            </a:r>
            <a:r>
              <a:rPr lang="fr-FR" err="1"/>
              <a:t>Jeannotte</a:t>
            </a:r>
            <a:endParaRPr lang="fr-FR"/>
          </a:p>
        </p:txBody>
      </p:sp>
      <p:pic>
        <p:nvPicPr>
          <p:cNvPr id="1028" name="Picture 4" descr="Université du Québec à Montréal (UQAM) | Je choisis Montréal">
            <a:extLst>
              <a:ext uri="{FF2B5EF4-FFF2-40B4-BE49-F238E27FC236}">
                <a16:creationId xmlns:a16="http://schemas.microsoft.com/office/drawing/2014/main" id="{0333AFEC-5448-A34B-8BC1-9DF1A85CA498}"/>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2698" y="6329040"/>
            <a:ext cx="1168665" cy="3852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universite-laval-couleur-transparent | SEVE Formation Canada">
            <a:extLst>
              <a:ext uri="{FF2B5EF4-FFF2-40B4-BE49-F238E27FC236}">
                <a16:creationId xmlns:a16="http://schemas.microsoft.com/office/drawing/2014/main" id="{FF54658C-319D-094D-8BF1-2B0142437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866" y="6291015"/>
            <a:ext cx="1150877" cy="47569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1F4C9213-9E58-7B43-80DB-1F3821DB5E2C}"/>
              </a:ext>
            </a:extLst>
          </p:cNvPr>
          <p:cNvPicPr>
            <a:picLocks noChangeAspect="1"/>
          </p:cNvPicPr>
          <p:nvPr/>
        </p:nvPicPr>
        <p:blipFill>
          <a:blip r:embed="rId7"/>
          <a:stretch>
            <a:fillRect/>
          </a:stretch>
        </p:blipFill>
        <p:spPr>
          <a:xfrm>
            <a:off x="10151045" y="420559"/>
            <a:ext cx="1588874" cy="1397113"/>
          </a:xfrm>
          <a:prstGeom prst="rect">
            <a:avLst/>
          </a:prstGeom>
        </p:spPr>
      </p:pic>
      <p:pic>
        <p:nvPicPr>
          <p:cNvPr id="10" name="Image 9">
            <a:extLst>
              <a:ext uri="{FF2B5EF4-FFF2-40B4-BE49-F238E27FC236}">
                <a16:creationId xmlns:a16="http://schemas.microsoft.com/office/drawing/2014/main" id="{480FA23F-3C20-4F47-931D-3A9D6505E9A0}"/>
              </a:ext>
            </a:extLst>
          </p:cNvPr>
          <p:cNvPicPr>
            <a:picLocks noChangeAspect="1"/>
          </p:cNvPicPr>
          <p:nvPr/>
        </p:nvPicPr>
        <p:blipFill>
          <a:blip r:embed="rId8"/>
          <a:stretch>
            <a:fillRect/>
          </a:stretch>
        </p:blipFill>
        <p:spPr>
          <a:xfrm>
            <a:off x="8421363" y="723062"/>
            <a:ext cx="3021807" cy="2014538"/>
          </a:xfrm>
          <a:prstGeom prst="rect">
            <a:avLst/>
          </a:prstGeom>
        </p:spPr>
      </p:pic>
      <p:sp>
        <p:nvSpPr>
          <p:cNvPr id="5" name="Espace réservé du numéro de diapositive 4">
            <a:extLst>
              <a:ext uri="{FF2B5EF4-FFF2-40B4-BE49-F238E27FC236}">
                <a16:creationId xmlns:a16="http://schemas.microsoft.com/office/drawing/2014/main" id="{AFE651B2-5213-3B64-7894-A4C4A9D42669}"/>
              </a:ext>
            </a:extLst>
          </p:cNvPr>
          <p:cNvSpPr>
            <a:spLocks noGrp="1"/>
          </p:cNvSpPr>
          <p:nvPr>
            <p:ph type="sldNum" sz="quarter" idx="12"/>
          </p:nvPr>
        </p:nvSpPr>
        <p:spPr/>
        <p:txBody>
          <a:bodyPr/>
          <a:lstStyle/>
          <a:p>
            <a:fld id="{333B945D-1728-AA48-91AA-C68EC161F81D}" type="slidenum">
              <a:rPr lang="fr-FR" smtClean="0"/>
              <a:t>1</a:t>
            </a:fld>
            <a:endParaRPr lang="fr-FR"/>
          </a:p>
        </p:txBody>
      </p:sp>
    </p:spTree>
    <p:extLst>
      <p:ext uri="{BB962C8B-B14F-4D97-AF65-F5344CB8AC3E}">
        <p14:creationId xmlns:p14="http://schemas.microsoft.com/office/powerpoint/2010/main" val="825567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39614D6-5253-E047-8ED4-3AFE0CC8600A}"/>
              </a:ext>
            </a:extLst>
          </p:cNvPr>
          <p:cNvPicPr>
            <a:picLocks noChangeAspect="1"/>
          </p:cNvPicPr>
          <p:nvPr/>
        </p:nvPicPr>
        <p:blipFill>
          <a:blip r:embed="rId2"/>
          <a:stretch>
            <a:fillRect/>
          </a:stretch>
        </p:blipFill>
        <p:spPr>
          <a:xfrm>
            <a:off x="8147375" y="2947097"/>
            <a:ext cx="2578100" cy="1790700"/>
          </a:xfrm>
          <a:prstGeom prst="rect">
            <a:avLst/>
          </a:prstGeom>
        </p:spPr>
      </p:pic>
      <p:sp>
        <p:nvSpPr>
          <p:cNvPr id="16" name="Triangle rectangle 15">
            <a:extLst>
              <a:ext uri="{FF2B5EF4-FFF2-40B4-BE49-F238E27FC236}">
                <a16:creationId xmlns:a16="http://schemas.microsoft.com/office/drawing/2014/main" id="{3A395DA2-B878-09BC-8280-4A9DA6AA0FF6}"/>
              </a:ext>
            </a:extLst>
          </p:cNvPr>
          <p:cNvSpPr/>
          <p:nvPr/>
        </p:nvSpPr>
        <p:spPr>
          <a:xfrm flipH="1">
            <a:off x="8575288" y="3380679"/>
            <a:ext cx="3261730" cy="315021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 name="Titre 1">
            <a:extLst>
              <a:ext uri="{FF2B5EF4-FFF2-40B4-BE49-F238E27FC236}">
                <a16:creationId xmlns:a16="http://schemas.microsoft.com/office/drawing/2014/main" id="{65346DD8-BAE0-1E41-AEF6-C23E9B8C5EBB}"/>
              </a:ext>
            </a:extLst>
          </p:cNvPr>
          <p:cNvSpPr>
            <a:spLocks noGrp="1"/>
          </p:cNvSpPr>
          <p:nvPr>
            <p:ph type="title"/>
          </p:nvPr>
        </p:nvSpPr>
        <p:spPr>
          <a:xfrm>
            <a:off x="686834" y="1153572"/>
            <a:ext cx="3200400" cy="4461163"/>
          </a:xfrm>
        </p:spPr>
        <p:txBody>
          <a:bodyPr>
            <a:normAutofit/>
          </a:bodyPr>
          <a:lstStyle/>
          <a:p>
            <a:r>
              <a:rPr lang="fr-FR">
                <a:solidFill>
                  <a:srgbClr val="FFFFFF"/>
                </a:solidFill>
              </a:rPr>
              <a:t>Questions</a:t>
            </a:r>
          </a:p>
        </p:txBody>
      </p:sp>
      <p:sp>
        <p:nvSpPr>
          <p:cNvPr id="3" name="Espace réservé du contenu 2">
            <a:extLst>
              <a:ext uri="{FF2B5EF4-FFF2-40B4-BE49-F238E27FC236}">
                <a16:creationId xmlns:a16="http://schemas.microsoft.com/office/drawing/2014/main" id="{D7F25C61-F379-E04F-9E8B-F2523C9B8A55}"/>
              </a:ext>
            </a:extLst>
          </p:cNvPr>
          <p:cNvSpPr>
            <a:spLocks noGrp="1"/>
          </p:cNvSpPr>
          <p:nvPr>
            <p:ph idx="1"/>
          </p:nvPr>
        </p:nvSpPr>
        <p:spPr>
          <a:xfrm>
            <a:off x="927570" y="1754970"/>
            <a:ext cx="10515600" cy="4784398"/>
          </a:xfrm>
        </p:spPr>
        <p:txBody>
          <a:bodyPr anchor="t">
            <a:normAutofit/>
          </a:bodyPr>
          <a:lstStyle/>
          <a:p>
            <a:r>
              <a:rPr lang="fr-CA">
                <a:latin typeface="+mj-lt"/>
              </a:rPr>
              <a:t>Remise en question des idées véhiculées  propos du matériel :</a:t>
            </a:r>
          </a:p>
          <a:p>
            <a:endParaRPr lang="fr-CA">
              <a:latin typeface="+mj-lt"/>
            </a:endParaRPr>
          </a:p>
          <a:p>
            <a:pPr lvl="1"/>
            <a:r>
              <a:rPr lang="fr-CA" sz="2800">
                <a:latin typeface="+mj-lt"/>
              </a:rPr>
              <a:t>progression du matériel selon les cycles scolaires </a:t>
            </a:r>
          </a:p>
          <a:p>
            <a:pPr lvl="1"/>
            <a:endParaRPr lang="fr-CA">
              <a:latin typeface="+mj-lt"/>
            </a:endParaRPr>
          </a:p>
          <a:p>
            <a:pPr lvl="1"/>
            <a:endParaRPr lang="fr-CA">
              <a:latin typeface="+mj-lt"/>
            </a:endParaRPr>
          </a:p>
          <a:p>
            <a:pPr lvl="1"/>
            <a:endParaRPr lang="fr-CA">
              <a:latin typeface="+mj-lt"/>
            </a:endParaRPr>
          </a:p>
          <a:p>
            <a:pPr lvl="1"/>
            <a:endParaRPr lang="fr-CA">
              <a:latin typeface="+mj-lt"/>
            </a:endParaRPr>
          </a:p>
          <a:p>
            <a:pPr lvl="1"/>
            <a:endParaRPr lang="fr-CA">
              <a:latin typeface="+mj-lt"/>
            </a:endParaRPr>
          </a:p>
          <a:p>
            <a:pPr lvl="1"/>
            <a:endParaRPr lang="fr-CA">
              <a:latin typeface="+mj-lt"/>
            </a:endParaRPr>
          </a:p>
          <a:p>
            <a:pPr lvl="1"/>
            <a:r>
              <a:rPr lang="fr-CA" sz="2800">
                <a:latin typeface="+mj-lt"/>
              </a:rPr>
              <a:t>matériel pour les élèves dits en difficulté</a:t>
            </a:r>
          </a:p>
          <a:p>
            <a:pPr lvl="1"/>
            <a:endParaRPr lang="fr-CA">
              <a:latin typeface="+mj-lt"/>
            </a:endParaRPr>
          </a:p>
          <a:p>
            <a:endParaRPr lang="fr-CA">
              <a:latin typeface="+mj-lt"/>
            </a:endParaRPr>
          </a:p>
          <a:p>
            <a:endParaRPr lang="fr-CA">
              <a:latin typeface="+mj-lt"/>
            </a:endParaRPr>
          </a:p>
          <a:p>
            <a:endParaRPr lang="fr-CA">
              <a:latin typeface="+mj-lt"/>
            </a:endParaRPr>
          </a:p>
          <a:p>
            <a:endParaRPr lang="fr-CA">
              <a:latin typeface="+mj-lt"/>
            </a:endParaRPr>
          </a:p>
          <a:p>
            <a:endParaRPr lang="fr-CA">
              <a:latin typeface="+mj-lt"/>
            </a:endParaRPr>
          </a:p>
        </p:txBody>
      </p:sp>
      <p:sp>
        <p:nvSpPr>
          <p:cNvPr id="11" name="Titre 1">
            <a:extLst>
              <a:ext uri="{FF2B5EF4-FFF2-40B4-BE49-F238E27FC236}">
                <a16:creationId xmlns:a16="http://schemas.microsoft.com/office/drawing/2014/main" id="{93A68834-BDED-1244-9C90-BFA604CCC344}"/>
              </a:ext>
            </a:extLst>
          </p:cNvPr>
          <p:cNvSpPr txBox="1">
            <a:spLocks/>
          </p:cNvSpPr>
          <p:nvPr/>
        </p:nvSpPr>
        <p:spPr>
          <a:xfrm>
            <a:off x="838201" y="733510"/>
            <a:ext cx="10515600" cy="10921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Des réflexions qui en découlent….</a:t>
            </a:r>
          </a:p>
        </p:txBody>
      </p:sp>
      <p:pic>
        <p:nvPicPr>
          <p:cNvPr id="8" name="Image 7">
            <a:extLst>
              <a:ext uri="{FF2B5EF4-FFF2-40B4-BE49-F238E27FC236}">
                <a16:creationId xmlns:a16="http://schemas.microsoft.com/office/drawing/2014/main" id="{3E56EDA3-2550-DD4A-810A-B8B994DC2466}"/>
              </a:ext>
            </a:extLst>
          </p:cNvPr>
          <p:cNvPicPr>
            <a:picLocks noChangeAspect="1"/>
          </p:cNvPicPr>
          <p:nvPr/>
        </p:nvPicPr>
        <p:blipFill>
          <a:blip r:embed="rId3"/>
          <a:stretch>
            <a:fillRect/>
          </a:stretch>
        </p:blipFill>
        <p:spPr>
          <a:xfrm>
            <a:off x="1725261" y="3169062"/>
            <a:ext cx="2260600" cy="1574800"/>
          </a:xfrm>
          <a:prstGeom prst="rect">
            <a:avLst/>
          </a:prstGeom>
        </p:spPr>
      </p:pic>
      <p:pic>
        <p:nvPicPr>
          <p:cNvPr id="9" name="Image 8">
            <a:extLst>
              <a:ext uri="{FF2B5EF4-FFF2-40B4-BE49-F238E27FC236}">
                <a16:creationId xmlns:a16="http://schemas.microsoft.com/office/drawing/2014/main" id="{CB42A55F-DEE3-1B40-BE60-93ACEA33B448}"/>
              </a:ext>
            </a:extLst>
          </p:cNvPr>
          <p:cNvPicPr>
            <a:picLocks noChangeAspect="1"/>
          </p:cNvPicPr>
          <p:nvPr/>
        </p:nvPicPr>
        <p:blipFill>
          <a:blip r:embed="rId4"/>
          <a:stretch>
            <a:fillRect/>
          </a:stretch>
        </p:blipFill>
        <p:spPr>
          <a:xfrm>
            <a:off x="4552301" y="3169062"/>
            <a:ext cx="2876821" cy="1460205"/>
          </a:xfrm>
          <a:prstGeom prst="rect">
            <a:avLst/>
          </a:prstGeom>
        </p:spPr>
      </p:pic>
      <p:sp>
        <p:nvSpPr>
          <p:cNvPr id="14" name="ZoneTexte 13">
            <a:extLst>
              <a:ext uri="{FF2B5EF4-FFF2-40B4-BE49-F238E27FC236}">
                <a16:creationId xmlns:a16="http://schemas.microsoft.com/office/drawing/2014/main" id="{96809B77-E89B-D847-9E89-2C831694C1A7}"/>
              </a:ext>
            </a:extLst>
          </p:cNvPr>
          <p:cNvSpPr txBox="1"/>
          <p:nvPr/>
        </p:nvSpPr>
        <p:spPr>
          <a:xfrm>
            <a:off x="1534349" y="4552125"/>
            <a:ext cx="2724592" cy="923330"/>
          </a:xfrm>
          <a:prstGeom prst="rect">
            <a:avLst/>
          </a:prstGeom>
          <a:noFill/>
        </p:spPr>
        <p:txBody>
          <a:bodyPr wrap="none" rtlCol="0">
            <a:spAutoFit/>
          </a:bodyPr>
          <a:lstStyle/>
          <a:p>
            <a:pPr algn="ctr"/>
            <a:r>
              <a:rPr lang="fr-CA"/>
              <a:t>Matériel aux groupements </a:t>
            </a:r>
          </a:p>
          <a:p>
            <a:pPr algn="ctr"/>
            <a:r>
              <a:rPr lang="fr-CA"/>
              <a:t>apparents et accessibles</a:t>
            </a:r>
          </a:p>
          <a:p>
            <a:pPr algn="ctr"/>
            <a:r>
              <a:rPr lang="fr-FR"/>
              <a:t> </a:t>
            </a:r>
          </a:p>
        </p:txBody>
      </p:sp>
      <p:sp>
        <p:nvSpPr>
          <p:cNvPr id="15" name="ZoneTexte 14">
            <a:extLst>
              <a:ext uri="{FF2B5EF4-FFF2-40B4-BE49-F238E27FC236}">
                <a16:creationId xmlns:a16="http://schemas.microsoft.com/office/drawing/2014/main" id="{FA7A2D7E-0730-9D42-8D57-85DB541AFA65}"/>
              </a:ext>
            </a:extLst>
          </p:cNvPr>
          <p:cNvSpPr txBox="1"/>
          <p:nvPr/>
        </p:nvSpPr>
        <p:spPr>
          <a:xfrm>
            <a:off x="4695777" y="4550314"/>
            <a:ext cx="2877775" cy="923330"/>
          </a:xfrm>
          <a:prstGeom prst="rect">
            <a:avLst/>
          </a:prstGeom>
          <a:noFill/>
        </p:spPr>
        <p:txBody>
          <a:bodyPr wrap="none" rtlCol="0">
            <a:spAutoFit/>
          </a:bodyPr>
          <a:lstStyle/>
          <a:p>
            <a:pPr algn="ctr"/>
            <a:r>
              <a:rPr lang="fr-CA"/>
              <a:t>Matériel aux groupements </a:t>
            </a:r>
          </a:p>
          <a:p>
            <a:pPr algn="ctr"/>
            <a:r>
              <a:rPr lang="fr-CA"/>
              <a:t>apparents et non accessibles</a:t>
            </a:r>
          </a:p>
          <a:p>
            <a:pPr algn="ctr"/>
            <a:endParaRPr lang="fr-FR"/>
          </a:p>
        </p:txBody>
      </p:sp>
      <p:sp>
        <p:nvSpPr>
          <p:cNvPr id="19" name="ZoneTexte 18">
            <a:extLst>
              <a:ext uri="{FF2B5EF4-FFF2-40B4-BE49-F238E27FC236}">
                <a16:creationId xmlns:a16="http://schemas.microsoft.com/office/drawing/2014/main" id="{AFF0490E-348A-C04E-B114-C6EEB8AABB7B}"/>
              </a:ext>
            </a:extLst>
          </p:cNvPr>
          <p:cNvSpPr txBox="1"/>
          <p:nvPr/>
        </p:nvSpPr>
        <p:spPr>
          <a:xfrm>
            <a:off x="8194655" y="4550681"/>
            <a:ext cx="2117118" cy="369332"/>
          </a:xfrm>
          <a:prstGeom prst="rect">
            <a:avLst/>
          </a:prstGeom>
          <a:noFill/>
        </p:spPr>
        <p:txBody>
          <a:bodyPr wrap="none" rtlCol="0">
            <a:spAutoFit/>
          </a:bodyPr>
          <a:lstStyle/>
          <a:p>
            <a:pPr algn="ctr"/>
            <a:r>
              <a:rPr lang="fr-CA"/>
              <a:t>Matériel symbolique</a:t>
            </a:r>
          </a:p>
        </p:txBody>
      </p:sp>
      <p:sp>
        <p:nvSpPr>
          <p:cNvPr id="20" name="Rectangle 19">
            <a:extLst>
              <a:ext uri="{FF2B5EF4-FFF2-40B4-BE49-F238E27FC236}">
                <a16:creationId xmlns:a16="http://schemas.microsoft.com/office/drawing/2014/main" id="{560BBA41-660E-0841-B586-FF1FD02CDC42}"/>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86DBDF3D-4282-925B-B786-B83204D9B7DD}"/>
              </a:ext>
            </a:extLst>
          </p:cNvPr>
          <p:cNvSpPr>
            <a:spLocks noGrp="1"/>
          </p:cNvSpPr>
          <p:nvPr>
            <p:ph type="sldNum" sz="quarter" idx="12"/>
          </p:nvPr>
        </p:nvSpPr>
        <p:spPr/>
        <p:txBody>
          <a:bodyPr/>
          <a:lstStyle/>
          <a:p>
            <a:fld id="{333B945D-1728-AA48-91AA-C68EC161F81D}" type="slidenum">
              <a:rPr lang="fr-FR" smtClean="0"/>
              <a:t>10</a:t>
            </a:fld>
            <a:endParaRPr lang="fr-FR"/>
          </a:p>
        </p:txBody>
      </p:sp>
    </p:spTree>
    <p:extLst>
      <p:ext uri="{BB962C8B-B14F-4D97-AF65-F5344CB8AC3E}">
        <p14:creationId xmlns:p14="http://schemas.microsoft.com/office/powerpoint/2010/main" val="3812100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346DD8-BAE0-1E41-AEF6-C23E9B8C5EBB}"/>
              </a:ext>
            </a:extLst>
          </p:cNvPr>
          <p:cNvSpPr>
            <a:spLocks noGrp="1"/>
          </p:cNvSpPr>
          <p:nvPr>
            <p:ph type="title"/>
          </p:nvPr>
        </p:nvSpPr>
        <p:spPr>
          <a:xfrm>
            <a:off x="686834" y="1153572"/>
            <a:ext cx="3200400" cy="4461163"/>
          </a:xfrm>
        </p:spPr>
        <p:txBody>
          <a:bodyPr>
            <a:normAutofit/>
          </a:bodyPr>
          <a:lstStyle/>
          <a:p>
            <a:r>
              <a:rPr lang="fr-FR">
                <a:solidFill>
                  <a:srgbClr val="FFFFFF"/>
                </a:solidFill>
              </a:rPr>
              <a:t>Questions</a:t>
            </a:r>
          </a:p>
        </p:txBody>
      </p:sp>
      <p:sp>
        <p:nvSpPr>
          <p:cNvPr id="37" name="Arc 3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7F25C61-F379-E04F-9E8B-F2523C9B8A55}"/>
              </a:ext>
            </a:extLst>
          </p:cNvPr>
          <p:cNvSpPr>
            <a:spLocks noGrp="1"/>
          </p:cNvSpPr>
          <p:nvPr>
            <p:ph idx="1"/>
          </p:nvPr>
        </p:nvSpPr>
        <p:spPr>
          <a:xfrm>
            <a:off x="4533036" y="708025"/>
            <a:ext cx="6906491" cy="5585619"/>
          </a:xfrm>
        </p:spPr>
        <p:txBody>
          <a:bodyPr anchor="ctr">
            <a:normAutofit/>
          </a:bodyPr>
          <a:lstStyle/>
          <a:p>
            <a:pPr marL="514350" indent="-514350">
              <a:buFont typeface="+mj-lt"/>
              <a:buAutoNum type="arabicPeriod"/>
            </a:pPr>
            <a:r>
              <a:rPr lang="fr-CA">
                <a:latin typeface="+mj-lt"/>
              </a:rPr>
              <a:t>Comment différents choix didactiques modifient l’intention pédagogique initiale de la tâche ?</a:t>
            </a:r>
          </a:p>
          <a:p>
            <a:pPr marL="514350" indent="-514350">
              <a:buFont typeface="+mj-lt"/>
              <a:buAutoNum type="arabicPeriod"/>
            </a:pPr>
            <a:r>
              <a:rPr lang="fr-CA">
                <a:latin typeface="+mj-lt"/>
              </a:rPr>
              <a:t>Comment différents choix didactiques induisent les raisonnements mathématiques déployés par des élèves ?</a:t>
            </a:r>
          </a:p>
          <a:p>
            <a:pPr marL="514350" indent="-514350">
              <a:buFont typeface="+mj-lt"/>
              <a:buAutoNum type="arabicPeriod"/>
            </a:pPr>
            <a:r>
              <a:rPr lang="fr-CA">
                <a:latin typeface="+mj-lt"/>
              </a:rPr>
              <a:t>Comment ces choix tiennent-ils compte des différences inhérentes à la classe de mathématiques ?</a:t>
            </a:r>
            <a:endParaRPr lang="fr-CA">
              <a:latin typeface="+mj-lt"/>
              <a:cs typeface="Calibri Light"/>
            </a:endParaRPr>
          </a:p>
        </p:txBody>
      </p:sp>
      <p:sp>
        <p:nvSpPr>
          <p:cNvPr id="4" name="Rectangle 3">
            <a:extLst>
              <a:ext uri="{FF2B5EF4-FFF2-40B4-BE49-F238E27FC236}">
                <a16:creationId xmlns:a16="http://schemas.microsoft.com/office/drawing/2014/main" id="{B1EFCCD4-CEB4-044C-B297-CEFE93194D6D}"/>
              </a:ext>
            </a:extLst>
          </p:cNvPr>
          <p:cNvSpPr/>
          <p:nvPr/>
        </p:nvSpPr>
        <p:spPr>
          <a:xfrm>
            <a:off x="9415463" y="5915025"/>
            <a:ext cx="1528762" cy="75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F598557-13F4-C54E-99DF-1FBC8F071566}"/>
              </a:ext>
            </a:extLst>
          </p:cNvPr>
          <p:cNvSpPr/>
          <p:nvPr/>
        </p:nvSpPr>
        <p:spPr>
          <a:xfrm rot="5400000">
            <a:off x="10651733" y="4939507"/>
            <a:ext cx="1528762" cy="75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F65991E-340D-C84E-B48A-7CC4589CC2E2}"/>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FA595201-A5EC-4372-44F9-7E5041E188E4}"/>
              </a:ext>
            </a:extLst>
          </p:cNvPr>
          <p:cNvSpPr>
            <a:spLocks noGrp="1"/>
          </p:cNvSpPr>
          <p:nvPr>
            <p:ph type="sldNum" sz="quarter" idx="12"/>
          </p:nvPr>
        </p:nvSpPr>
        <p:spPr/>
        <p:txBody>
          <a:bodyPr/>
          <a:lstStyle/>
          <a:p>
            <a:fld id="{333B945D-1728-AA48-91AA-C68EC161F81D}" type="slidenum">
              <a:rPr lang="fr-FR" smtClean="0"/>
              <a:t>11</a:t>
            </a:fld>
            <a:endParaRPr lang="fr-FR"/>
          </a:p>
        </p:txBody>
      </p:sp>
    </p:spTree>
    <p:extLst>
      <p:ext uri="{BB962C8B-B14F-4D97-AF65-F5344CB8AC3E}">
        <p14:creationId xmlns:p14="http://schemas.microsoft.com/office/powerpoint/2010/main" val="51097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FEBD74F2-E6F2-AD42-ACD5-58FB72CA8FF4}"/>
              </a:ext>
            </a:extLst>
          </p:cNvPr>
          <p:cNvSpPr/>
          <p:nvPr/>
        </p:nvSpPr>
        <p:spPr>
          <a:xfrm>
            <a:off x="9038025" y="2949287"/>
            <a:ext cx="2235994" cy="2235994"/>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D89879B-7F82-9C47-967D-71B709E60B13}"/>
              </a:ext>
            </a:extLst>
          </p:cNvPr>
          <p:cNvSpPr/>
          <p:nvPr/>
        </p:nvSpPr>
        <p:spPr>
          <a:xfrm>
            <a:off x="591890" y="4188618"/>
            <a:ext cx="2235994" cy="2235994"/>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09CBBEE-D5D2-E640-B4A1-BD1B67E96CE0}"/>
              </a:ext>
            </a:extLst>
          </p:cNvPr>
          <p:cNvSpPr>
            <a:spLocks noGrp="1"/>
          </p:cNvSpPr>
          <p:nvPr>
            <p:ph type="title"/>
          </p:nvPr>
        </p:nvSpPr>
        <p:spPr>
          <a:xfrm>
            <a:off x="670848" y="544225"/>
            <a:ext cx="10515600" cy="1325563"/>
          </a:xfrm>
        </p:spPr>
        <p:txBody>
          <a:bodyPr>
            <a:normAutofit fontScale="90000"/>
          </a:bodyPr>
          <a:lstStyle/>
          <a:p>
            <a:pPr algn="ctr"/>
            <a:r>
              <a:rPr lang="fr-FR"/>
              <a:t>Exploration de deux activités autour des fractions </a:t>
            </a:r>
            <a:br>
              <a:rPr lang="fr-FR"/>
            </a:br>
            <a:r>
              <a:rPr lang="fr-FR" sz="2800"/>
              <a:t>(2</a:t>
            </a:r>
            <a:r>
              <a:rPr lang="fr-FR" sz="2800" baseline="30000"/>
              <a:t>e</a:t>
            </a:r>
            <a:r>
              <a:rPr lang="fr-FR" sz="2800"/>
              <a:t> ou 3</a:t>
            </a:r>
            <a:r>
              <a:rPr lang="fr-FR" sz="2800" baseline="30000"/>
              <a:t>e</a:t>
            </a:r>
            <a:r>
              <a:rPr lang="fr-FR" sz="2800"/>
              <a:t> cycles)</a:t>
            </a:r>
            <a:endParaRPr lang="fr-FR"/>
          </a:p>
        </p:txBody>
      </p:sp>
      <p:sp>
        <p:nvSpPr>
          <p:cNvPr id="3" name="Espace réservé du contenu 2">
            <a:extLst>
              <a:ext uri="{FF2B5EF4-FFF2-40B4-BE49-F238E27FC236}">
                <a16:creationId xmlns:a16="http://schemas.microsoft.com/office/drawing/2014/main" id="{0875B89C-8C63-5D45-BBFF-0C84061782C9}"/>
              </a:ext>
            </a:extLst>
          </p:cNvPr>
          <p:cNvSpPr>
            <a:spLocks noGrp="1"/>
          </p:cNvSpPr>
          <p:nvPr>
            <p:ph sz="half" idx="1"/>
          </p:nvPr>
        </p:nvSpPr>
        <p:spPr/>
        <p:txBody>
          <a:bodyPr/>
          <a:lstStyle/>
          <a:p>
            <a:r>
              <a:rPr lang="fr-FR"/>
              <a:t>Douzième</a:t>
            </a:r>
          </a:p>
        </p:txBody>
      </p:sp>
      <p:sp>
        <p:nvSpPr>
          <p:cNvPr id="4" name="Espace réservé du contenu 3">
            <a:extLst>
              <a:ext uri="{FF2B5EF4-FFF2-40B4-BE49-F238E27FC236}">
                <a16:creationId xmlns:a16="http://schemas.microsoft.com/office/drawing/2014/main" id="{D8B669CC-D636-6A44-BF24-E12E1E341DFB}"/>
              </a:ext>
            </a:extLst>
          </p:cNvPr>
          <p:cNvSpPr>
            <a:spLocks noGrp="1"/>
          </p:cNvSpPr>
          <p:nvPr>
            <p:ph sz="half" idx="2"/>
          </p:nvPr>
        </p:nvSpPr>
        <p:spPr/>
        <p:txBody>
          <a:bodyPr/>
          <a:lstStyle/>
          <a:p>
            <a:r>
              <a:rPr lang="fr-FR"/>
              <a:t>Jardin</a:t>
            </a:r>
          </a:p>
        </p:txBody>
      </p:sp>
      <p:sp>
        <p:nvSpPr>
          <p:cNvPr id="7" name="Rectangle 6">
            <a:extLst>
              <a:ext uri="{FF2B5EF4-FFF2-40B4-BE49-F238E27FC236}">
                <a16:creationId xmlns:a16="http://schemas.microsoft.com/office/drawing/2014/main" id="{BE2EA79D-176E-F64A-AAFC-EAF2A52BAC97}"/>
              </a:ext>
            </a:extLst>
          </p:cNvPr>
          <p:cNvSpPr/>
          <p:nvPr/>
        </p:nvSpPr>
        <p:spPr>
          <a:xfrm>
            <a:off x="476122"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76EA61FF-F456-1C4F-88B6-6F02CD2C05A7}"/>
              </a:ext>
            </a:extLst>
          </p:cNvPr>
          <p:cNvPicPr>
            <a:picLocks noChangeAspect="1"/>
          </p:cNvPicPr>
          <p:nvPr/>
        </p:nvPicPr>
        <p:blipFill>
          <a:blip r:embed="rId2"/>
          <a:stretch>
            <a:fillRect/>
          </a:stretch>
        </p:blipFill>
        <p:spPr>
          <a:xfrm>
            <a:off x="1373356" y="5857877"/>
            <a:ext cx="4105716" cy="323748"/>
          </a:xfrm>
          <a:prstGeom prst="rect">
            <a:avLst/>
          </a:prstGeom>
        </p:spPr>
      </p:pic>
      <p:pic>
        <p:nvPicPr>
          <p:cNvPr id="6" name="Image 5">
            <a:extLst>
              <a:ext uri="{FF2B5EF4-FFF2-40B4-BE49-F238E27FC236}">
                <a16:creationId xmlns:a16="http://schemas.microsoft.com/office/drawing/2014/main" id="{55519210-366E-0547-89C0-0B73CF42A2CF}"/>
              </a:ext>
            </a:extLst>
          </p:cNvPr>
          <p:cNvPicPr>
            <a:picLocks noChangeAspect="1"/>
          </p:cNvPicPr>
          <p:nvPr/>
        </p:nvPicPr>
        <p:blipFill rotWithShape="1">
          <a:blip r:embed="rId3"/>
          <a:srcRect l="16149" r="20765"/>
          <a:stretch/>
        </p:blipFill>
        <p:spPr>
          <a:xfrm>
            <a:off x="1588294" y="2333625"/>
            <a:ext cx="3709987" cy="3709987"/>
          </a:xfrm>
          <a:prstGeom prst="rect">
            <a:avLst/>
          </a:prstGeom>
        </p:spPr>
      </p:pic>
      <p:pic>
        <p:nvPicPr>
          <p:cNvPr id="9" name="Image 8">
            <a:extLst>
              <a:ext uri="{FF2B5EF4-FFF2-40B4-BE49-F238E27FC236}">
                <a16:creationId xmlns:a16="http://schemas.microsoft.com/office/drawing/2014/main" id="{645A64BC-F308-4342-B200-48624501E29C}"/>
              </a:ext>
            </a:extLst>
          </p:cNvPr>
          <p:cNvPicPr>
            <a:picLocks noChangeAspect="1"/>
          </p:cNvPicPr>
          <p:nvPr/>
        </p:nvPicPr>
        <p:blipFill>
          <a:blip r:embed="rId4"/>
          <a:stretch>
            <a:fillRect/>
          </a:stretch>
        </p:blipFill>
        <p:spPr>
          <a:xfrm>
            <a:off x="9139700" y="2198689"/>
            <a:ext cx="1588874" cy="1397113"/>
          </a:xfrm>
          <a:prstGeom prst="rect">
            <a:avLst/>
          </a:prstGeom>
        </p:spPr>
      </p:pic>
      <p:pic>
        <p:nvPicPr>
          <p:cNvPr id="5" name="Image 4">
            <a:extLst>
              <a:ext uri="{FF2B5EF4-FFF2-40B4-BE49-F238E27FC236}">
                <a16:creationId xmlns:a16="http://schemas.microsoft.com/office/drawing/2014/main" id="{230B5B27-632F-D04D-A807-89A111E213D6}"/>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6772277" y="2333626"/>
            <a:ext cx="3709987" cy="3709987"/>
          </a:xfrm>
          <a:prstGeom prst="rect">
            <a:avLst/>
          </a:prstGeom>
        </p:spPr>
      </p:pic>
      <p:cxnSp>
        <p:nvCxnSpPr>
          <p:cNvPr id="13" name="Connecteur droit 12">
            <a:extLst>
              <a:ext uri="{FF2B5EF4-FFF2-40B4-BE49-F238E27FC236}">
                <a16:creationId xmlns:a16="http://schemas.microsoft.com/office/drawing/2014/main" id="{1F41A661-11EE-1D45-B601-6CB74D77E594}"/>
              </a:ext>
            </a:extLst>
          </p:cNvPr>
          <p:cNvCxnSpPr/>
          <p:nvPr/>
        </p:nvCxnSpPr>
        <p:spPr>
          <a:xfrm>
            <a:off x="942975" y="2264569"/>
            <a:ext cx="1884909" cy="0"/>
          </a:xfrm>
          <a:prstGeom prst="line">
            <a:avLst/>
          </a:prstGeom>
          <a:ln w="3810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14" name="Connecteur droit 13">
            <a:extLst>
              <a:ext uri="{FF2B5EF4-FFF2-40B4-BE49-F238E27FC236}">
                <a16:creationId xmlns:a16="http://schemas.microsoft.com/office/drawing/2014/main" id="{E97B41E4-F965-3F4A-8CE7-39B500EA8E51}"/>
              </a:ext>
            </a:extLst>
          </p:cNvPr>
          <p:cNvCxnSpPr>
            <a:cxnSpLocks/>
          </p:cNvCxnSpPr>
          <p:nvPr/>
        </p:nvCxnSpPr>
        <p:spPr>
          <a:xfrm>
            <a:off x="6246019" y="2259807"/>
            <a:ext cx="1340644" cy="0"/>
          </a:xfrm>
          <a:prstGeom prst="line">
            <a:avLst/>
          </a:prstGeom>
          <a:ln w="38100">
            <a:solidFill>
              <a:schemeClr val="accent5"/>
            </a:solidFill>
          </a:ln>
        </p:spPr>
        <p:style>
          <a:lnRef idx="1">
            <a:schemeClr val="accent6"/>
          </a:lnRef>
          <a:fillRef idx="0">
            <a:schemeClr val="accent6"/>
          </a:fillRef>
          <a:effectRef idx="0">
            <a:schemeClr val="accent6"/>
          </a:effectRef>
          <a:fontRef idx="minor">
            <a:schemeClr val="tx1"/>
          </a:fontRef>
        </p:style>
      </p:cxnSp>
      <p:sp>
        <p:nvSpPr>
          <p:cNvPr id="12" name="Espace réservé du numéro de diapositive 11">
            <a:extLst>
              <a:ext uri="{FF2B5EF4-FFF2-40B4-BE49-F238E27FC236}">
                <a16:creationId xmlns:a16="http://schemas.microsoft.com/office/drawing/2014/main" id="{B08479F7-7B1F-BC82-28DA-51A46B43E194}"/>
              </a:ext>
            </a:extLst>
          </p:cNvPr>
          <p:cNvSpPr>
            <a:spLocks noGrp="1"/>
          </p:cNvSpPr>
          <p:nvPr>
            <p:ph type="sldNum" sz="quarter" idx="12"/>
          </p:nvPr>
        </p:nvSpPr>
        <p:spPr/>
        <p:txBody>
          <a:bodyPr/>
          <a:lstStyle/>
          <a:p>
            <a:fld id="{333B945D-1728-AA48-91AA-C68EC161F81D}" type="slidenum">
              <a:rPr lang="fr-FR" smtClean="0"/>
              <a:t>12</a:t>
            </a:fld>
            <a:endParaRPr lang="fr-FR"/>
          </a:p>
        </p:txBody>
      </p:sp>
    </p:spTree>
    <p:extLst>
      <p:ext uri="{BB962C8B-B14F-4D97-AF65-F5344CB8AC3E}">
        <p14:creationId xmlns:p14="http://schemas.microsoft.com/office/powerpoint/2010/main" val="178483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rectangle 9">
            <a:extLst>
              <a:ext uri="{FF2B5EF4-FFF2-40B4-BE49-F238E27FC236}">
                <a16:creationId xmlns:a16="http://schemas.microsoft.com/office/drawing/2014/main" id="{3A395DA2-B878-09BC-8280-4A9DA6AA0FF6}"/>
              </a:ext>
            </a:extLst>
          </p:cNvPr>
          <p:cNvSpPr/>
          <p:nvPr/>
        </p:nvSpPr>
        <p:spPr>
          <a:xfrm flipH="1">
            <a:off x="8575288" y="3380679"/>
            <a:ext cx="3261730" cy="3150217"/>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 name="Titre 1">
            <a:extLst>
              <a:ext uri="{FF2B5EF4-FFF2-40B4-BE49-F238E27FC236}">
                <a16:creationId xmlns:a16="http://schemas.microsoft.com/office/drawing/2014/main" id="{E7AF4F48-AF60-9B47-A670-AD5D509E9A75}"/>
              </a:ext>
            </a:extLst>
          </p:cNvPr>
          <p:cNvSpPr>
            <a:spLocks noGrp="1"/>
          </p:cNvSpPr>
          <p:nvPr>
            <p:ph type="title"/>
          </p:nvPr>
        </p:nvSpPr>
        <p:spPr>
          <a:xfrm>
            <a:off x="838200" y="509906"/>
            <a:ext cx="10515600" cy="1288784"/>
          </a:xfrm>
        </p:spPr>
        <p:txBody>
          <a:bodyPr vert="horz" lIns="91440" tIns="45720" rIns="91440" bIns="45720" rtlCol="0">
            <a:normAutofit/>
          </a:bodyPr>
          <a:lstStyle/>
          <a:p>
            <a:r>
              <a:rPr lang="en-US" err="1"/>
              <a:t>Douzième</a:t>
            </a:r>
            <a:r>
              <a:rPr lang="en-US"/>
              <a:t> : </a:t>
            </a:r>
            <a:r>
              <a:rPr lang="en-US" err="1"/>
              <a:t>nombre</a:t>
            </a:r>
            <a:r>
              <a:rPr lang="en-US"/>
              <a:t> </a:t>
            </a:r>
            <a:r>
              <a:rPr lang="en-US" err="1"/>
              <a:t>limité</a:t>
            </a:r>
            <a:r>
              <a:rPr lang="en-US"/>
              <a:t> de </a:t>
            </a:r>
            <a:r>
              <a:rPr lang="en-US" err="1"/>
              <a:t>pièces</a:t>
            </a:r>
            <a:r>
              <a:rPr lang="en-US"/>
              <a:t> </a:t>
            </a:r>
            <a:endParaRPr lang="en-US">
              <a:cs typeface="Calibri Light"/>
            </a:endParaRPr>
          </a:p>
        </p:txBody>
      </p:sp>
      <p:sp>
        <p:nvSpPr>
          <p:cNvPr id="7" name="Espace réservé du contenu 6">
            <a:extLst>
              <a:ext uri="{FF2B5EF4-FFF2-40B4-BE49-F238E27FC236}">
                <a16:creationId xmlns:a16="http://schemas.microsoft.com/office/drawing/2014/main" id="{48C818F9-A8B1-4D3B-96FA-57BA4DD8B2CB}"/>
              </a:ext>
            </a:extLst>
          </p:cNvPr>
          <p:cNvSpPr>
            <a:spLocks noGrp="1"/>
          </p:cNvSpPr>
          <p:nvPr>
            <p:ph idx="1"/>
          </p:nvPr>
        </p:nvSpPr>
        <p:spPr>
          <a:xfrm>
            <a:off x="839724" y="2667905"/>
            <a:ext cx="5987796" cy="3407943"/>
          </a:xfrm>
        </p:spPr>
        <p:txBody>
          <a:bodyPr vert="horz" lIns="91440" tIns="45720" rIns="91440" bIns="45720" rtlCol="0" anchor="t">
            <a:normAutofit/>
          </a:bodyPr>
          <a:lstStyle/>
          <a:p>
            <a:r>
              <a:rPr lang="en-US" sz="2000">
                <a:latin typeface="+mj-lt"/>
              </a:rPr>
              <a:t>Si le triangle vert </a:t>
            </a:r>
            <a:r>
              <a:rPr lang="en-US" sz="2000" err="1">
                <a:latin typeface="+mj-lt"/>
              </a:rPr>
              <a:t>représente</a:t>
            </a:r>
            <a:r>
              <a:rPr lang="en-US" sz="2000">
                <a:latin typeface="+mj-lt"/>
              </a:rPr>
              <a:t> 1/12 d'un tout, </a:t>
            </a:r>
            <a:r>
              <a:rPr lang="en-US" sz="2000" err="1">
                <a:latin typeface="+mj-lt"/>
              </a:rPr>
              <a:t>représente</a:t>
            </a:r>
            <a:r>
              <a:rPr lang="en-US" sz="2000">
                <a:latin typeface="+mj-lt"/>
              </a:rPr>
              <a:t> le 1/3 du </a:t>
            </a:r>
            <a:r>
              <a:rPr lang="en-US" sz="2000" err="1">
                <a:latin typeface="+mj-lt"/>
              </a:rPr>
              <a:t>même</a:t>
            </a:r>
            <a:r>
              <a:rPr lang="en-US" sz="2000">
                <a:latin typeface="+mj-lt"/>
              </a:rPr>
              <a:t> tout</a:t>
            </a:r>
          </a:p>
          <a:p>
            <a:r>
              <a:rPr lang="en-US" sz="2000">
                <a:latin typeface="+mj-lt"/>
              </a:rPr>
              <a:t>Si le </a:t>
            </a:r>
            <a:r>
              <a:rPr lang="en-US" sz="2000" err="1">
                <a:latin typeface="+mj-lt"/>
              </a:rPr>
              <a:t>losange</a:t>
            </a:r>
            <a:r>
              <a:rPr lang="en-US" sz="2000">
                <a:latin typeface="+mj-lt"/>
              </a:rPr>
              <a:t> bleu </a:t>
            </a:r>
            <a:r>
              <a:rPr lang="en-US" sz="2000" err="1">
                <a:latin typeface="+mj-lt"/>
              </a:rPr>
              <a:t>représente</a:t>
            </a:r>
            <a:r>
              <a:rPr lang="en-US" sz="2000">
                <a:latin typeface="+mj-lt"/>
              </a:rPr>
              <a:t> le 1/12 d'un tout, </a:t>
            </a:r>
            <a:r>
              <a:rPr lang="en-US" sz="2000" err="1">
                <a:latin typeface="+mj-lt"/>
              </a:rPr>
              <a:t>représente</a:t>
            </a:r>
            <a:r>
              <a:rPr lang="en-US" sz="2000">
                <a:latin typeface="+mj-lt"/>
              </a:rPr>
              <a:t> le 1/3 du </a:t>
            </a:r>
            <a:r>
              <a:rPr lang="en-US" sz="2000" err="1">
                <a:latin typeface="+mj-lt"/>
              </a:rPr>
              <a:t>même</a:t>
            </a:r>
            <a:r>
              <a:rPr lang="en-US" sz="2000">
                <a:latin typeface="+mj-lt"/>
              </a:rPr>
              <a:t> </a:t>
            </a:r>
            <a:endParaRPr lang="en-US" sz="2000">
              <a:latin typeface="+mj-lt"/>
              <a:cs typeface="Calibri"/>
            </a:endParaRPr>
          </a:p>
          <a:p>
            <a:pPr marL="0" indent="0">
              <a:buNone/>
            </a:pPr>
            <a:r>
              <a:rPr lang="en-US" sz="2000" i="1">
                <a:latin typeface="+mj-lt"/>
              </a:rPr>
              <a:t>On fait varier les fractions </a:t>
            </a:r>
            <a:r>
              <a:rPr lang="en-US" sz="2000" i="1" err="1">
                <a:latin typeface="+mj-lt"/>
              </a:rPr>
              <a:t>initiales</a:t>
            </a:r>
            <a:r>
              <a:rPr lang="en-US" sz="2000" i="1">
                <a:latin typeface="+mj-lt"/>
              </a:rPr>
              <a:t> et la </a:t>
            </a:r>
            <a:r>
              <a:rPr lang="en-US" sz="2000" i="1" err="1">
                <a:latin typeface="+mj-lt"/>
              </a:rPr>
              <a:t>représentation</a:t>
            </a:r>
            <a:r>
              <a:rPr lang="en-US" sz="2000" i="1">
                <a:latin typeface="+mj-lt"/>
              </a:rPr>
              <a:t> des fractions </a:t>
            </a:r>
            <a:r>
              <a:rPr lang="en-US" sz="2000" i="1" err="1">
                <a:latin typeface="+mj-lt"/>
              </a:rPr>
              <a:t>voulues</a:t>
            </a:r>
            <a:endParaRPr lang="en-US" sz="2000" i="1">
              <a:latin typeface="+mj-lt"/>
              <a:cs typeface="Calibri"/>
            </a:endParaRPr>
          </a:p>
          <a:p>
            <a:r>
              <a:rPr lang="en-US" sz="2000">
                <a:latin typeface="+mj-lt"/>
                <a:cs typeface="Calibri"/>
              </a:rPr>
              <a:t>Si la pièce </a:t>
            </a:r>
            <a:r>
              <a:rPr lang="en-US" sz="2000" err="1">
                <a:latin typeface="+mj-lt"/>
                <a:cs typeface="Calibri"/>
              </a:rPr>
              <a:t>hexagone</a:t>
            </a:r>
            <a:r>
              <a:rPr lang="en-US" sz="2000">
                <a:latin typeface="+mj-lt"/>
                <a:cs typeface="Calibri"/>
              </a:rPr>
              <a:t> </a:t>
            </a:r>
            <a:r>
              <a:rPr lang="en-US" sz="2000" err="1">
                <a:latin typeface="+mj-lt"/>
                <a:cs typeface="Calibri"/>
              </a:rPr>
              <a:t>représente</a:t>
            </a:r>
            <a:r>
              <a:rPr lang="en-US" sz="2000">
                <a:latin typeface="+mj-lt"/>
                <a:cs typeface="Calibri"/>
              </a:rPr>
              <a:t> les 2/5 d'un tout, </a:t>
            </a:r>
            <a:r>
              <a:rPr lang="en-US" sz="2000" err="1">
                <a:latin typeface="+mj-lt"/>
                <a:cs typeface="Calibri"/>
              </a:rPr>
              <a:t>représente</a:t>
            </a:r>
            <a:r>
              <a:rPr lang="en-US" sz="2000">
                <a:latin typeface="+mj-lt"/>
                <a:cs typeface="Calibri"/>
              </a:rPr>
              <a:t> le 1/15 du </a:t>
            </a:r>
            <a:r>
              <a:rPr lang="en-US" sz="2000" err="1">
                <a:latin typeface="+mj-lt"/>
                <a:cs typeface="Calibri"/>
              </a:rPr>
              <a:t>même</a:t>
            </a:r>
            <a:r>
              <a:rPr lang="en-US" sz="2000">
                <a:latin typeface="+mj-lt"/>
                <a:cs typeface="Calibri"/>
              </a:rPr>
              <a:t> tout.</a:t>
            </a:r>
          </a:p>
          <a:p>
            <a:r>
              <a:rPr lang="en-US" sz="2000">
                <a:latin typeface="+mj-lt"/>
                <a:cs typeface="Calibri"/>
              </a:rPr>
              <a:t>...</a:t>
            </a:r>
          </a:p>
          <a:p>
            <a:endParaRPr lang="en-US" sz="2000">
              <a:latin typeface="+mj-lt"/>
              <a:cs typeface="Calibri"/>
            </a:endParaRPr>
          </a:p>
        </p:txBody>
      </p:sp>
      <p:sp>
        <p:nvSpPr>
          <p:cNvPr id="3" name="Text Placeholder 3">
            <a:extLst>
              <a:ext uri="{FF2B5EF4-FFF2-40B4-BE49-F238E27FC236}">
                <a16:creationId xmlns:a16="http://schemas.microsoft.com/office/drawing/2014/main" id="{0C8C1FFB-0744-488D-B401-3CD537AFDB8A}"/>
              </a:ext>
            </a:extLst>
          </p:cNvPr>
          <p:cNvSpPr txBox="1">
            <a:spLocks/>
          </p:cNvSpPr>
          <p:nvPr/>
        </p:nvSpPr>
        <p:spPr>
          <a:xfrm>
            <a:off x="839788" y="1681163"/>
            <a:ext cx="5988104" cy="823912"/>
          </a:xfrm>
          <a:prstGeom prst="rect">
            <a:avLst/>
          </a:prstGeom>
          <a:solidFill>
            <a:schemeClr val="accent6"/>
          </a:solidFill>
          <a:ln>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US">
                <a:solidFill>
                  <a:schemeClr val="tx1"/>
                </a:solidFill>
                <a:cs typeface="Calibri"/>
              </a:rPr>
              <a:t>La </a:t>
            </a:r>
            <a:r>
              <a:rPr lang="en-US" err="1">
                <a:solidFill>
                  <a:schemeClr val="tx1"/>
                </a:solidFill>
                <a:cs typeface="Calibri"/>
              </a:rPr>
              <a:t>tâche</a:t>
            </a:r>
            <a:endParaRPr lang="en-US">
              <a:solidFill>
                <a:schemeClr val="tx1"/>
              </a:solidFill>
              <a:cs typeface="Calibri"/>
            </a:endParaRPr>
          </a:p>
        </p:txBody>
      </p:sp>
      <p:pic>
        <p:nvPicPr>
          <p:cNvPr id="8" name="Image 8">
            <a:extLst>
              <a:ext uri="{FF2B5EF4-FFF2-40B4-BE49-F238E27FC236}">
                <a16:creationId xmlns:a16="http://schemas.microsoft.com/office/drawing/2014/main" id="{AD79ECDA-91F8-44E9-ADA8-76EF38A5C831}"/>
              </a:ext>
            </a:extLst>
          </p:cNvPr>
          <p:cNvPicPr>
            <a:picLocks noGrp="1" noChangeAspect="1"/>
          </p:cNvPicPr>
          <p:nvPr>
            <p:ph sz="half" idx="4294967295"/>
          </p:nvPr>
        </p:nvPicPr>
        <p:blipFill rotWithShape="1">
          <a:blip r:embed="rId3"/>
          <a:srcRect l="5205" r="5811"/>
          <a:stretch/>
        </p:blipFill>
        <p:spPr>
          <a:xfrm>
            <a:off x="6827520" y="2503805"/>
            <a:ext cx="4414291" cy="3084265"/>
          </a:xfrm>
          <a:prstGeom prst="rect">
            <a:avLst/>
          </a:prstGeom>
        </p:spPr>
      </p:pic>
      <p:sp>
        <p:nvSpPr>
          <p:cNvPr id="27" name="Rectangle 26">
            <a:extLst>
              <a:ext uri="{FF2B5EF4-FFF2-40B4-BE49-F238E27FC236}">
                <a16:creationId xmlns:a16="http://schemas.microsoft.com/office/drawing/2014/main" id="{56B37120-CF20-4F0D-B05C-9A2CE1E09FF3}"/>
              </a:ext>
            </a:extLst>
          </p:cNvPr>
          <p:cNvSpPr/>
          <p:nvPr/>
        </p:nvSpPr>
        <p:spPr>
          <a:xfrm>
            <a:off x="608644"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5" name="ZoneTexte 4">
            <a:extLst>
              <a:ext uri="{FF2B5EF4-FFF2-40B4-BE49-F238E27FC236}">
                <a16:creationId xmlns:a16="http://schemas.microsoft.com/office/drawing/2014/main" id="{52AAA98A-80BE-40DD-831E-450585B2DBDA}"/>
              </a:ext>
            </a:extLst>
          </p:cNvPr>
          <p:cNvSpPr txBox="1"/>
          <p:nvPr/>
        </p:nvSpPr>
        <p:spPr>
          <a:xfrm>
            <a:off x="7482840" y="2141220"/>
            <a:ext cx="31699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a:t>Kit de pattern blocks par équipe</a:t>
            </a:r>
          </a:p>
        </p:txBody>
      </p:sp>
      <p:sp>
        <p:nvSpPr>
          <p:cNvPr id="4" name="Espace réservé du numéro de diapositive 3">
            <a:extLst>
              <a:ext uri="{FF2B5EF4-FFF2-40B4-BE49-F238E27FC236}">
                <a16:creationId xmlns:a16="http://schemas.microsoft.com/office/drawing/2014/main" id="{62249BCB-6612-DDCA-4DAD-FC2B82EAB95A}"/>
              </a:ext>
            </a:extLst>
          </p:cNvPr>
          <p:cNvSpPr>
            <a:spLocks noGrp="1"/>
          </p:cNvSpPr>
          <p:nvPr>
            <p:ph type="sldNum" sz="quarter" idx="12"/>
          </p:nvPr>
        </p:nvSpPr>
        <p:spPr/>
        <p:txBody>
          <a:bodyPr/>
          <a:lstStyle/>
          <a:p>
            <a:fld id="{333B945D-1728-AA48-91AA-C68EC161F81D}" type="slidenum">
              <a:rPr lang="fr-FR" smtClean="0"/>
              <a:t>13</a:t>
            </a:fld>
            <a:endParaRPr lang="fr-FR"/>
          </a:p>
        </p:txBody>
      </p:sp>
    </p:spTree>
    <p:extLst>
      <p:ext uri="{BB962C8B-B14F-4D97-AF65-F5344CB8AC3E}">
        <p14:creationId xmlns:p14="http://schemas.microsoft.com/office/powerpoint/2010/main" val="2572577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B0B31E-DE76-4E8B-9148-46A7F3B9EE16}"/>
              </a:ext>
            </a:extLst>
          </p:cNvPr>
          <p:cNvSpPr>
            <a:spLocks noGrp="1"/>
          </p:cNvSpPr>
          <p:nvPr>
            <p:ph type="title"/>
          </p:nvPr>
        </p:nvSpPr>
        <p:spPr>
          <a:xfrm>
            <a:off x="861646" y="484549"/>
            <a:ext cx="10515600" cy="1325563"/>
          </a:xfrm>
        </p:spPr>
        <p:txBody>
          <a:bodyPr/>
          <a:lstStyle/>
          <a:p>
            <a:r>
              <a:rPr lang="en-US" err="1">
                <a:ea typeface="+mj-lt"/>
                <a:cs typeface="+mj-lt"/>
              </a:rPr>
              <a:t>Douzième</a:t>
            </a:r>
            <a:r>
              <a:rPr lang="en-US">
                <a:ea typeface="+mj-lt"/>
                <a:cs typeface="+mj-lt"/>
              </a:rPr>
              <a:t> </a:t>
            </a:r>
            <a:endParaRPr lang="fr-FR"/>
          </a:p>
        </p:txBody>
      </p:sp>
      <p:sp>
        <p:nvSpPr>
          <p:cNvPr id="3" name="Espace réservé du texte 2">
            <a:extLst>
              <a:ext uri="{FF2B5EF4-FFF2-40B4-BE49-F238E27FC236}">
                <a16:creationId xmlns:a16="http://schemas.microsoft.com/office/drawing/2014/main" id="{827090E8-0CFC-4B94-95B3-4002F5463A8E}"/>
              </a:ext>
            </a:extLst>
          </p:cNvPr>
          <p:cNvSpPr>
            <a:spLocks noGrp="1"/>
          </p:cNvSpPr>
          <p:nvPr>
            <p:ph type="body" idx="1"/>
          </p:nvPr>
        </p:nvSpPr>
        <p:spPr/>
        <p:txBody>
          <a:bodyPr/>
          <a:lstStyle/>
          <a:p>
            <a:endParaRPr lang="fr-FR"/>
          </a:p>
        </p:txBody>
      </p:sp>
      <p:sp>
        <p:nvSpPr>
          <p:cNvPr id="5" name="Espace réservé du texte 4">
            <a:extLst>
              <a:ext uri="{FF2B5EF4-FFF2-40B4-BE49-F238E27FC236}">
                <a16:creationId xmlns:a16="http://schemas.microsoft.com/office/drawing/2014/main" id="{0A911CC9-1C68-40F4-9138-4E5486A5DC2C}"/>
              </a:ext>
            </a:extLst>
          </p:cNvPr>
          <p:cNvSpPr>
            <a:spLocks noGrp="1"/>
          </p:cNvSpPr>
          <p:nvPr>
            <p:ph type="body" sz="quarter" idx="3"/>
          </p:nvPr>
        </p:nvSpPr>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p>
            <a:pPr algn="ctr"/>
            <a:r>
              <a:rPr lang="fr-FR" sz="4000" b="0">
                <a:ea typeface="+mn-lt"/>
                <a:cs typeface="+mn-lt"/>
              </a:rPr>
              <a:t>Le matériel</a:t>
            </a:r>
            <a:endParaRPr lang="fr-FR" sz="4000"/>
          </a:p>
        </p:txBody>
      </p:sp>
      <p:sp>
        <p:nvSpPr>
          <p:cNvPr id="6" name="Espace réservé du contenu 5">
            <a:extLst>
              <a:ext uri="{FF2B5EF4-FFF2-40B4-BE49-F238E27FC236}">
                <a16:creationId xmlns:a16="http://schemas.microsoft.com/office/drawing/2014/main" id="{C621F20A-9A28-4186-8E4E-E83127BBD947}"/>
              </a:ext>
            </a:extLst>
          </p:cNvPr>
          <p:cNvSpPr>
            <a:spLocks noGrp="1"/>
          </p:cNvSpPr>
          <p:nvPr>
            <p:ph sz="quarter" idx="4"/>
          </p:nvPr>
        </p:nvSpPr>
        <p:spPr/>
        <p:txBody>
          <a:bodyPr vert="horz" lIns="91440" tIns="45720" rIns="91440" bIns="45720" rtlCol="0" anchor="t">
            <a:normAutofit/>
          </a:bodyPr>
          <a:lstStyle/>
          <a:p>
            <a:r>
              <a:rPr lang="fr-FR">
                <a:ea typeface="+mn-lt"/>
                <a:cs typeface="+mn-lt"/>
              </a:rPr>
              <a:t>Quelles concepts et processus convoqués?</a:t>
            </a:r>
            <a:endParaRPr lang="fr-FR">
              <a:cs typeface="Calibri" panose="020F0502020204030204"/>
            </a:endParaRPr>
          </a:p>
          <a:p>
            <a:r>
              <a:rPr lang="fr-FR">
                <a:ea typeface="+mn-lt"/>
                <a:cs typeface="+mn-lt"/>
              </a:rPr>
              <a:t>Quels sens de la fraction?</a:t>
            </a:r>
            <a:endParaRPr lang="fr-FR"/>
          </a:p>
          <a:p>
            <a:r>
              <a:rPr lang="fr-FR">
                <a:ea typeface="+mn-lt"/>
                <a:cs typeface="+mn-lt"/>
              </a:rPr>
              <a:t>Quel rôle de du matériel?</a:t>
            </a:r>
            <a:endParaRPr lang="fr-FR"/>
          </a:p>
          <a:p>
            <a:r>
              <a:rPr lang="fr-FR">
                <a:ea typeface="+mn-lt"/>
                <a:cs typeface="+mn-lt"/>
              </a:rPr>
              <a:t>Quel rôle de l'enseignant?</a:t>
            </a:r>
            <a:endParaRPr lang="fr-FR"/>
          </a:p>
          <a:p>
            <a:endParaRPr lang="fr-FR">
              <a:cs typeface="Calibri"/>
            </a:endParaRPr>
          </a:p>
          <a:p>
            <a:pPr marL="0" indent="0" algn="ctr">
              <a:buNone/>
            </a:pPr>
            <a:r>
              <a:rPr lang="fr-FR" b="1">
                <a:solidFill>
                  <a:schemeClr val="accent4"/>
                </a:solidFill>
                <a:ea typeface="+mn-lt"/>
                <a:cs typeface="+mn-lt"/>
              </a:rPr>
              <a:t>Tous les choix ne se valent pas</a:t>
            </a:r>
            <a:r>
              <a:rPr lang="fr-FR" b="1">
                <a:solidFill>
                  <a:schemeClr val="accent4"/>
                </a:solidFill>
                <a:cs typeface="Calibri"/>
              </a:rPr>
              <a:t> </a:t>
            </a:r>
          </a:p>
          <a:p>
            <a:endParaRPr lang="fr-FR">
              <a:cs typeface="Calibri"/>
            </a:endParaRPr>
          </a:p>
        </p:txBody>
      </p:sp>
      <p:sp>
        <p:nvSpPr>
          <p:cNvPr id="8" name="Espace réservé du texte 4">
            <a:extLst>
              <a:ext uri="{FF2B5EF4-FFF2-40B4-BE49-F238E27FC236}">
                <a16:creationId xmlns:a16="http://schemas.microsoft.com/office/drawing/2014/main" id="{724FE859-0F8C-47E6-B94E-6478C7158CC1}"/>
              </a:ext>
            </a:extLst>
          </p:cNvPr>
          <p:cNvSpPr txBox="1">
            <a:spLocks/>
          </p:cNvSpPr>
          <p:nvPr/>
        </p:nvSpPr>
        <p:spPr>
          <a:xfrm>
            <a:off x="814754" y="1682838"/>
            <a:ext cx="5183188" cy="82391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ctr"/>
            <a:r>
              <a:rPr lang="fr-FR" sz="4000" b="0">
                <a:ea typeface="+mn-lt"/>
                <a:cs typeface="+mn-lt"/>
              </a:rPr>
              <a:t>Expérimentez</a:t>
            </a:r>
            <a:endParaRPr lang="fr-FR"/>
          </a:p>
        </p:txBody>
      </p:sp>
      <p:pic>
        <p:nvPicPr>
          <p:cNvPr id="7" name="Image 8" descr="Shape&#10;&#10;Description automatically generated">
            <a:extLst>
              <a:ext uri="{FF2B5EF4-FFF2-40B4-BE49-F238E27FC236}">
                <a16:creationId xmlns:a16="http://schemas.microsoft.com/office/drawing/2014/main" id="{81C224DC-051D-4A9E-AA7C-9A7760F37424}"/>
              </a:ext>
            </a:extLst>
          </p:cNvPr>
          <p:cNvPicPr>
            <a:picLocks noChangeAspect="1"/>
          </p:cNvPicPr>
          <p:nvPr/>
        </p:nvPicPr>
        <p:blipFill rotWithShape="1">
          <a:blip r:embed="rId2"/>
          <a:srcRect l="5205" r="5811"/>
          <a:stretch/>
        </p:blipFill>
        <p:spPr>
          <a:xfrm>
            <a:off x="6494145" y="2637155"/>
            <a:ext cx="4414291" cy="3084265"/>
          </a:xfrm>
          <a:prstGeom prst="rect">
            <a:avLst/>
          </a:prstGeom>
        </p:spPr>
      </p:pic>
      <p:sp>
        <p:nvSpPr>
          <p:cNvPr id="11" name="Freeform: Shape 22">
            <a:extLst>
              <a:ext uri="{FF2B5EF4-FFF2-40B4-BE49-F238E27FC236}">
                <a16:creationId xmlns:a16="http://schemas.microsoft.com/office/drawing/2014/main" id="{7FBB4476-DC8D-1347-A3E0-1AA5CB7A8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EFEA8A8B-4658-445B-B568-5F354A28FD77}"/>
              </a:ext>
            </a:extLst>
          </p:cNvPr>
          <p:cNvSpPr/>
          <p:nvPr/>
        </p:nvSpPr>
        <p:spPr>
          <a:xfrm>
            <a:off x="608644"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4" name="Espace réservé du contenu 3">
            <a:extLst>
              <a:ext uri="{FF2B5EF4-FFF2-40B4-BE49-F238E27FC236}">
                <a16:creationId xmlns:a16="http://schemas.microsoft.com/office/drawing/2014/main" id="{F78B37AB-3DEA-45D4-9017-97CEA1B19A17}"/>
              </a:ext>
            </a:extLst>
          </p:cNvPr>
          <p:cNvSpPr>
            <a:spLocks noGrp="1"/>
          </p:cNvSpPr>
          <p:nvPr>
            <p:ph sz="half" idx="2"/>
          </p:nvPr>
        </p:nvSpPr>
        <p:spPr>
          <a:xfrm>
            <a:off x="839788" y="2748575"/>
            <a:ext cx="5157787" cy="3441087"/>
          </a:xfrm>
        </p:spPr>
        <p:txBody>
          <a:bodyPr vert="horz" lIns="91440" tIns="45720" rIns="91440" bIns="45720" rtlCol="0" anchor="t">
            <a:normAutofit/>
          </a:bodyPr>
          <a:lstStyle/>
          <a:p>
            <a:r>
              <a:rPr lang="fr-FR">
                <a:latin typeface="+mj-lt"/>
                <a:ea typeface="+mn-lt"/>
                <a:cs typeface="+mn-lt"/>
              </a:rPr>
              <a:t>Si le triangle vert représente 1/12 d'un tout, représentez 1/3 du même tout</a:t>
            </a:r>
            <a:endParaRPr lang="en-US">
              <a:latin typeface="+mj-lt"/>
            </a:endParaRPr>
          </a:p>
          <a:p>
            <a:r>
              <a:rPr lang="fr-FR">
                <a:latin typeface="+mj-lt"/>
                <a:cs typeface="Calibri"/>
              </a:rPr>
              <a:t>Le losange représente le 1/12 d'une tout, représentez 1/3 du même tout.</a:t>
            </a:r>
            <a:endParaRPr lang="fr-FR">
              <a:latin typeface="+mj-lt"/>
              <a:cs typeface="Calibri Light"/>
            </a:endParaRPr>
          </a:p>
          <a:p>
            <a:endParaRPr lang="fr-FR">
              <a:solidFill>
                <a:srgbClr val="000000"/>
              </a:solidFill>
              <a:latin typeface="+mj-lt"/>
              <a:cs typeface="Calibri"/>
            </a:endParaRPr>
          </a:p>
          <a:p>
            <a:endParaRPr lang="fr-FR">
              <a:solidFill>
                <a:srgbClr val="000000"/>
              </a:solidFill>
              <a:latin typeface="+mj-lt"/>
              <a:cs typeface="Calibri"/>
            </a:endParaRPr>
          </a:p>
        </p:txBody>
      </p:sp>
      <p:sp>
        <p:nvSpPr>
          <p:cNvPr id="9" name="Espace réservé du numéro de diapositive 8">
            <a:extLst>
              <a:ext uri="{FF2B5EF4-FFF2-40B4-BE49-F238E27FC236}">
                <a16:creationId xmlns:a16="http://schemas.microsoft.com/office/drawing/2014/main" id="{8CCFD1C9-837E-785A-6011-8B75C0AB56B6}"/>
              </a:ext>
            </a:extLst>
          </p:cNvPr>
          <p:cNvSpPr>
            <a:spLocks noGrp="1"/>
          </p:cNvSpPr>
          <p:nvPr>
            <p:ph type="sldNum" sz="quarter" idx="12"/>
          </p:nvPr>
        </p:nvSpPr>
        <p:spPr/>
        <p:txBody>
          <a:bodyPr/>
          <a:lstStyle/>
          <a:p>
            <a:fld id="{333B945D-1728-AA48-91AA-C68EC161F81D}" type="slidenum">
              <a:rPr lang="fr-FR" smtClean="0"/>
              <a:t>14</a:t>
            </a:fld>
            <a:endParaRPr lang="fr-FR"/>
          </a:p>
        </p:txBody>
      </p:sp>
    </p:spTree>
    <p:extLst>
      <p:ext uri="{BB962C8B-B14F-4D97-AF65-F5344CB8AC3E}">
        <p14:creationId xmlns:p14="http://schemas.microsoft.com/office/powerpoint/2010/main" val="301020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riangle rectangle 16">
            <a:extLst>
              <a:ext uri="{FF2B5EF4-FFF2-40B4-BE49-F238E27FC236}">
                <a16:creationId xmlns:a16="http://schemas.microsoft.com/office/drawing/2014/main" id="{3A395DA2-B878-09BC-8280-4A9DA6AA0FF6}"/>
              </a:ext>
            </a:extLst>
          </p:cNvPr>
          <p:cNvSpPr/>
          <p:nvPr/>
        </p:nvSpPr>
        <p:spPr>
          <a:xfrm flipH="1">
            <a:off x="8575288" y="3306338"/>
            <a:ext cx="3289608" cy="3224558"/>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48" name="Rectangle 4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FDA5DCF-96D3-4D47-A476-92AB42CF6184}"/>
              </a:ext>
            </a:extLst>
          </p:cNvPr>
          <p:cNvSpPr>
            <a:spLocks noGrp="1"/>
          </p:cNvSpPr>
          <p:nvPr>
            <p:ph type="title"/>
          </p:nvPr>
        </p:nvSpPr>
        <p:spPr>
          <a:xfrm>
            <a:off x="8052497" y="1056640"/>
            <a:ext cx="3197660" cy="3125746"/>
          </a:xfrm>
        </p:spPr>
        <p:txBody>
          <a:bodyPr vert="horz" lIns="91440" tIns="45720" rIns="91440" bIns="45720" rtlCol="0" anchor="ctr">
            <a:normAutofit/>
          </a:bodyPr>
          <a:lstStyle/>
          <a:p>
            <a:br>
              <a:rPr lang="en-US" sz="3400" kern="1200">
                <a:solidFill>
                  <a:schemeClr val="tx1"/>
                </a:solidFill>
                <a:latin typeface="+mj-lt"/>
                <a:ea typeface="+mj-ea"/>
                <a:cs typeface="+mj-cs"/>
              </a:rPr>
            </a:br>
            <a:r>
              <a:rPr lang="en-US" sz="3400" kern="1200">
                <a:solidFill>
                  <a:schemeClr val="tx1"/>
                </a:solidFill>
                <a:latin typeface="+mj-lt"/>
                <a:ea typeface="+mj-ea"/>
                <a:cs typeface="+mj-cs"/>
              </a:rPr>
              <a:t>Choix et </a:t>
            </a:r>
            <a:r>
              <a:rPr lang="en-US" sz="3400" kern="1200" err="1">
                <a:solidFill>
                  <a:schemeClr val="tx1"/>
                </a:solidFill>
                <a:latin typeface="+mj-lt"/>
                <a:ea typeface="+mj-ea"/>
                <a:cs typeface="+mj-cs"/>
              </a:rPr>
              <a:t>raisonnements</a:t>
            </a:r>
            <a:r>
              <a:rPr lang="en-US" sz="3400" kern="1200">
                <a:solidFill>
                  <a:schemeClr val="tx1"/>
                </a:solidFill>
                <a:latin typeface="+mj-lt"/>
                <a:ea typeface="+mj-ea"/>
                <a:cs typeface="+mj-cs"/>
              </a:rPr>
              <a:t> </a:t>
            </a:r>
            <a:r>
              <a:rPr lang="en-US" sz="3400" kern="1200" err="1">
                <a:solidFill>
                  <a:schemeClr val="tx1"/>
                </a:solidFill>
                <a:latin typeface="+mj-lt"/>
                <a:ea typeface="+mj-ea"/>
                <a:cs typeface="+mj-cs"/>
              </a:rPr>
              <a:t>d'élèves</a:t>
            </a:r>
            <a:endParaRPr lang="en-US" sz="3400" kern="1200">
              <a:solidFill>
                <a:schemeClr val="tx1"/>
              </a:solidFill>
              <a:latin typeface="+mj-lt"/>
              <a:ea typeface="+mj-ea"/>
              <a:cs typeface="+mj-cs"/>
            </a:endParaRPr>
          </a:p>
        </p:txBody>
      </p:sp>
      <p:sp>
        <p:nvSpPr>
          <p:cNvPr id="3" name="Espace réservé du numéro de diapositive 2">
            <a:extLst>
              <a:ext uri="{FF2B5EF4-FFF2-40B4-BE49-F238E27FC236}">
                <a16:creationId xmlns:a16="http://schemas.microsoft.com/office/drawing/2014/main" id="{06946D24-261A-A635-FF63-F0C10D235BF4}"/>
              </a:ext>
            </a:extLst>
          </p:cNvPr>
          <p:cNvSpPr>
            <a:spLocks noGrp="1"/>
          </p:cNvSpPr>
          <p:nvPr>
            <p:ph type="sldNum" sz="quarter" idx="12"/>
          </p:nvPr>
        </p:nvSpPr>
        <p:spPr/>
        <p:txBody>
          <a:bodyPr/>
          <a:lstStyle/>
          <a:p>
            <a:fld id="{333B945D-1728-AA48-91AA-C68EC161F81D}" type="slidenum">
              <a:rPr lang="fr-FR" smtClean="0"/>
              <a:t>15</a:t>
            </a:fld>
            <a:endParaRPr lang="fr-FR"/>
          </a:p>
        </p:txBody>
      </p:sp>
    </p:spTree>
    <p:extLst>
      <p:ext uri="{BB962C8B-B14F-4D97-AF65-F5344CB8AC3E}">
        <p14:creationId xmlns:p14="http://schemas.microsoft.com/office/powerpoint/2010/main" val="399049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C5CD07-B3B4-4D14-8A86-57BAA88E5F3C}"/>
              </a:ext>
            </a:extLst>
          </p:cNvPr>
          <p:cNvSpPr>
            <a:spLocks noGrp="1"/>
          </p:cNvSpPr>
          <p:nvPr>
            <p:ph type="title"/>
          </p:nvPr>
        </p:nvSpPr>
        <p:spPr/>
        <p:txBody>
          <a:bodyPr/>
          <a:lstStyle/>
          <a:p>
            <a:r>
              <a:rPr lang="fr-FR">
                <a:cs typeface="Calibri Light"/>
              </a:rPr>
              <a:t>Douzièmes (autres observations)</a:t>
            </a:r>
            <a:endParaRPr lang="fr-FR"/>
          </a:p>
        </p:txBody>
      </p:sp>
      <p:pic>
        <p:nvPicPr>
          <p:cNvPr id="4" name="Image 4" descr="Une image contenant casino&#10;&#10;Description générée automatiquement">
            <a:extLst>
              <a:ext uri="{FF2B5EF4-FFF2-40B4-BE49-F238E27FC236}">
                <a16:creationId xmlns:a16="http://schemas.microsoft.com/office/drawing/2014/main" id="{BD4A049D-0B75-415B-9A5D-FBDCD306BE8B}"/>
              </a:ext>
            </a:extLst>
          </p:cNvPr>
          <p:cNvPicPr>
            <a:picLocks noGrp="1" noChangeAspect="1"/>
          </p:cNvPicPr>
          <p:nvPr>
            <p:ph idx="1"/>
          </p:nvPr>
        </p:nvPicPr>
        <p:blipFill>
          <a:blip r:embed="rId2"/>
          <a:stretch>
            <a:fillRect/>
          </a:stretch>
        </p:blipFill>
        <p:spPr>
          <a:xfrm>
            <a:off x="682973" y="1694258"/>
            <a:ext cx="3388114" cy="1314286"/>
          </a:xfrm>
        </p:spPr>
      </p:pic>
      <p:grpSp>
        <p:nvGrpSpPr>
          <p:cNvPr id="7" name="Groupe 6">
            <a:extLst>
              <a:ext uri="{FF2B5EF4-FFF2-40B4-BE49-F238E27FC236}">
                <a16:creationId xmlns:a16="http://schemas.microsoft.com/office/drawing/2014/main" id="{D81686B4-558D-46A9-83B4-173D81E1AE54}"/>
              </a:ext>
            </a:extLst>
          </p:cNvPr>
          <p:cNvGrpSpPr/>
          <p:nvPr/>
        </p:nvGrpSpPr>
        <p:grpSpPr>
          <a:xfrm>
            <a:off x="4237950" y="1694180"/>
            <a:ext cx="7178040" cy="1314371"/>
            <a:chOff x="967740" y="3497580"/>
            <a:chExt cx="7178040" cy="1314371"/>
          </a:xfrm>
        </p:grpSpPr>
        <p:pic>
          <p:nvPicPr>
            <p:cNvPr id="5" name="Image 5" descr="Une image contenant clipart&#10;&#10;Description générée automatiquement">
              <a:extLst>
                <a:ext uri="{FF2B5EF4-FFF2-40B4-BE49-F238E27FC236}">
                  <a16:creationId xmlns:a16="http://schemas.microsoft.com/office/drawing/2014/main" id="{68AE5B56-582D-4825-A41F-0FEA76034F26}"/>
                </a:ext>
              </a:extLst>
            </p:cNvPr>
            <p:cNvPicPr>
              <a:picLocks noChangeAspect="1"/>
            </p:cNvPicPr>
            <p:nvPr/>
          </p:nvPicPr>
          <p:blipFill>
            <a:blip r:embed="rId3"/>
            <a:stretch>
              <a:fillRect/>
            </a:stretch>
          </p:blipFill>
          <p:spPr>
            <a:xfrm>
              <a:off x="990600" y="3531949"/>
              <a:ext cx="7155180" cy="1280002"/>
            </a:xfrm>
            <a:prstGeom prst="rect">
              <a:avLst/>
            </a:prstGeom>
          </p:spPr>
        </p:pic>
        <p:sp>
          <p:nvSpPr>
            <p:cNvPr id="6" name="ZoneTexte 5">
              <a:extLst>
                <a:ext uri="{FF2B5EF4-FFF2-40B4-BE49-F238E27FC236}">
                  <a16:creationId xmlns:a16="http://schemas.microsoft.com/office/drawing/2014/main" id="{9F975CBB-D847-4113-A6A6-FFDE011E90BF}"/>
                </a:ext>
              </a:extLst>
            </p:cNvPr>
            <p:cNvSpPr txBox="1"/>
            <p:nvPr/>
          </p:nvSpPr>
          <p:spPr>
            <a:xfrm>
              <a:off x="967740" y="3497580"/>
              <a:ext cx="64236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Calibri"/>
                </a:rPr>
                <a:t>Le losange représente 1/12 et on cherche le 1/3 du même tout.</a:t>
              </a:r>
            </a:p>
          </p:txBody>
        </p:sp>
      </p:grpSp>
      <p:sp>
        <p:nvSpPr>
          <p:cNvPr id="3" name="ZoneTexte 2">
            <a:extLst>
              <a:ext uri="{FF2B5EF4-FFF2-40B4-BE49-F238E27FC236}">
                <a16:creationId xmlns:a16="http://schemas.microsoft.com/office/drawing/2014/main" id="{86178303-28DE-421F-AAC8-4CB1C0BD822F}"/>
              </a:ext>
            </a:extLst>
          </p:cNvPr>
          <p:cNvSpPr txBox="1"/>
          <p:nvPr/>
        </p:nvSpPr>
        <p:spPr>
          <a:xfrm>
            <a:off x="906780" y="324612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a:cs typeface="Calibri"/>
              </a:rPr>
              <a:t>Stratégie pour représenter la fraction et valider leur résultat : superposition</a:t>
            </a:r>
          </a:p>
        </p:txBody>
      </p:sp>
      <p:sp>
        <p:nvSpPr>
          <p:cNvPr id="9" name="ZoneTexte 8">
            <a:extLst>
              <a:ext uri="{FF2B5EF4-FFF2-40B4-BE49-F238E27FC236}">
                <a16:creationId xmlns:a16="http://schemas.microsoft.com/office/drawing/2014/main" id="{11376F1A-3CDB-4481-8D6E-340B2C5A0F20}"/>
              </a:ext>
            </a:extLst>
          </p:cNvPr>
          <p:cNvSpPr txBox="1"/>
          <p:nvPr/>
        </p:nvSpPr>
        <p:spPr>
          <a:xfrm>
            <a:off x="6454139" y="324611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a:cs typeface="Calibri"/>
              </a:rPr>
              <a:t>Stratégie pour représenter la fraction et valider leur résultat : superposition</a:t>
            </a:r>
          </a:p>
        </p:txBody>
      </p:sp>
      <p:sp>
        <p:nvSpPr>
          <p:cNvPr id="11" name="Flèche : bas 10">
            <a:extLst>
              <a:ext uri="{FF2B5EF4-FFF2-40B4-BE49-F238E27FC236}">
                <a16:creationId xmlns:a16="http://schemas.microsoft.com/office/drawing/2014/main" id="{D2558512-43F2-49AB-81AA-1C4E2D08C8D5}"/>
              </a:ext>
            </a:extLst>
          </p:cNvPr>
          <p:cNvSpPr/>
          <p:nvPr/>
        </p:nvSpPr>
        <p:spPr>
          <a:xfrm>
            <a:off x="1933194" y="4124705"/>
            <a:ext cx="487680" cy="975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15188E9-DAD7-4C15-B6DD-240CA4ECAF02}"/>
              </a:ext>
            </a:extLst>
          </p:cNvPr>
          <p:cNvSpPr/>
          <p:nvPr/>
        </p:nvSpPr>
        <p:spPr>
          <a:xfrm>
            <a:off x="6627495" y="5194935"/>
            <a:ext cx="23317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cs typeface="Calibri"/>
              </a:rPr>
              <a:t>Choix : matériel et fractions utilisés pour pousser la réflexion </a:t>
            </a:r>
          </a:p>
        </p:txBody>
      </p:sp>
      <p:sp>
        <p:nvSpPr>
          <p:cNvPr id="13" name="Flèche : bas 12">
            <a:extLst>
              <a:ext uri="{FF2B5EF4-FFF2-40B4-BE49-F238E27FC236}">
                <a16:creationId xmlns:a16="http://schemas.microsoft.com/office/drawing/2014/main" id="{8782372E-1E8A-4D96-A9B0-194D9D7B8C1F}"/>
              </a:ext>
            </a:extLst>
          </p:cNvPr>
          <p:cNvSpPr/>
          <p:nvPr/>
        </p:nvSpPr>
        <p:spPr>
          <a:xfrm>
            <a:off x="7579614" y="4170425"/>
            <a:ext cx="487680" cy="975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reeform: Shape 22">
            <a:extLst>
              <a:ext uri="{FF2B5EF4-FFF2-40B4-BE49-F238E27FC236}">
                <a16:creationId xmlns:a16="http://schemas.microsoft.com/office/drawing/2014/main" id="{9CE41AAB-F4E9-2040-B2EB-A2694D403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F24E62FF-4A59-404B-B271-BDF87BAA7BAD}"/>
              </a:ext>
            </a:extLst>
          </p:cNvPr>
          <p:cNvSpPr/>
          <p:nvPr/>
        </p:nvSpPr>
        <p:spPr>
          <a:xfrm>
            <a:off x="1057275" y="5194935"/>
            <a:ext cx="23317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cs typeface="Calibri"/>
              </a:rPr>
              <a:t>Choix : limiter le nombre de pièce pour varier les stratégies</a:t>
            </a:r>
            <a:endParaRPr lang="fr-FR"/>
          </a:p>
        </p:txBody>
      </p:sp>
      <p:sp>
        <p:nvSpPr>
          <p:cNvPr id="18" name="Rectangle 17">
            <a:extLst>
              <a:ext uri="{FF2B5EF4-FFF2-40B4-BE49-F238E27FC236}">
                <a16:creationId xmlns:a16="http://schemas.microsoft.com/office/drawing/2014/main" id="{A0551BFD-DA28-C4EB-82F6-72DFF9845C12}"/>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7">
            <a:extLst>
              <a:ext uri="{FF2B5EF4-FFF2-40B4-BE49-F238E27FC236}">
                <a16:creationId xmlns:a16="http://schemas.microsoft.com/office/drawing/2014/main" id="{0CA29B9A-0F5F-5FA3-BC09-69BD3048D12E}"/>
              </a:ext>
            </a:extLst>
          </p:cNvPr>
          <p:cNvSpPr>
            <a:spLocks noGrp="1"/>
          </p:cNvSpPr>
          <p:nvPr>
            <p:ph type="sldNum" sz="quarter" idx="12"/>
          </p:nvPr>
        </p:nvSpPr>
        <p:spPr/>
        <p:txBody>
          <a:bodyPr/>
          <a:lstStyle/>
          <a:p>
            <a:fld id="{333B945D-1728-AA48-91AA-C68EC161F81D}" type="slidenum">
              <a:rPr lang="fr-FR" smtClean="0"/>
              <a:t>16</a:t>
            </a:fld>
            <a:endParaRPr lang="fr-FR"/>
          </a:p>
        </p:txBody>
      </p:sp>
    </p:spTree>
    <p:extLst>
      <p:ext uri="{BB962C8B-B14F-4D97-AF65-F5344CB8AC3E}">
        <p14:creationId xmlns:p14="http://schemas.microsoft.com/office/powerpoint/2010/main" val="428647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BC5CD07-B3B4-4D14-8A86-57BAA88E5F3C}"/>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sz="5200"/>
              <a:t>Douzièmes (autres observations)</a:t>
            </a:r>
          </a:p>
        </p:txBody>
      </p:sp>
      <p:sp>
        <p:nvSpPr>
          <p:cNvPr id="26" name="Content Placeholder 25">
            <a:extLst>
              <a:ext uri="{FF2B5EF4-FFF2-40B4-BE49-F238E27FC236}">
                <a16:creationId xmlns:a16="http://schemas.microsoft.com/office/drawing/2014/main" id="{F1FAA94F-DFF1-C068-5846-A1A368BFD5B7}"/>
              </a:ext>
            </a:extLst>
          </p:cNvPr>
          <p:cNvSpPr>
            <a:spLocks noGrp="1"/>
          </p:cNvSpPr>
          <p:nvPr>
            <p:ph idx="1"/>
          </p:nvPr>
        </p:nvSpPr>
        <p:spPr>
          <a:xfrm>
            <a:off x="1198181" y="1839595"/>
            <a:ext cx="9795638" cy="943119"/>
          </a:xfrm>
        </p:spPr>
        <p:txBody>
          <a:bodyPr vert="horz" lIns="91440" tIns="45720" rIns="91440" bIns="45720" rtlCol="0">
            <a:normAutofit/>
          </a:bodyPr>
          <a:lstStyle/>
          <a:p>
            <a:pPr marL="0" indent="0" algn="ctr">
              <a:buNone/>
            </a:pPr>
            <a:r>
              <a:rPr lang="en-US" sz="2400"/>
              <a:t>Avec la feuille</a:t>
            </a:r>
          </a:p>
        </p:txBody>
      </p:sp>
      <p:pic>
        <p:nvPicPr>
          <p:cNvPr id="6" name="Picture 6" descr="Shape, polygon&#10;&#10;Description automatically generated">
            <a:extLst>
              <a:ext uri="{FF2B5EF4-FFF2-40B4-BE49-F238E27FC236}">
                <a16:creationId xmlns:a16="http://schemas.microsoft.com/office/drawing/2014/main" id="{7307BEE1-0D6F-41AA-B028-7AC439D6D3E7}"/>
              </a:ext>
            </a:extLst>
          </p:cNvPr>
          <p:cNvPicPr>
            <a:picLocks noChangeAspect="1"/>
          </p:cNvPicPr>
          <p:nvPr/>
        </p:nvPicPr>
        <p:blipFill>
          <a:blip r:embed="rId2"/>
          <a:stretch>
            <a:fillRect/>
          </a:stretch>
        </p:blipFill>
        <p:spPr>
          <a:xfrm>
            <a:off x="1776027" y="2539494"/>
            <a:ext cx="3902479" cy="3346376"/>
          </a:xfrm>
          <a:prstGeom prst="rect">
            <a:avLst/>
          </a:prstGeom>
        </p:spPr>
      </p:pic>
      <p:sp>
        <p:nvSpPr>
          <p:cNvPr id="10" name="Triangle rectangle 9">
            <a:extLst>
              <a:ext uri="{FF2B5EF4-FFF2-40B4-BE49-F238E27FC236}">
                <a16:creationId xmlns:a16="http://schemas.microsoft.com/office/drawing/2014/main" id="{3A395DA2-B878-09BC-8280-4A9DA6AA0FF6}"/>
              </a:ext>
            </a:extLst>
          </p:cNvPr>
          <p:cNvSpPr/>
          <p:nvPr/>
        </p:nvSpPr>
        <p:spPr>
          <a:xfrm flipH="1">
            <a:off x="8575288" y="3380679"/>
            <a:ext cx="3261730" cy="3150217"/>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3" name="Rectangle 2">
            <a:extLst>
              <a:ext uri="{FF2B5EF4-FFF2-40B4-BE49-F238E27FC236}">
                <a16:creationId xmlns:a16="http://schemas.microsoft.com/office/drawing/2014/main" id="{AB92C0E1-239F-36CF-6645-F387E140665E}"/>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8" descr="Text, letter&#10;&#10;Description automatically generated">
            <a:extLst>
              <a:ext uri="{FF2B5EF4-FFF2-40B4-BE49-F238E27FC236}">
                <a16:creationId xmlns:a16="http://schemas.microsoft.com/office/drawing/2014/main" id="{3E346431-D4C1-4A54-9E85-C66A078FDEA2}"/>
              </a:ext>
            </a:extLst>
          </p:cNvPr>
          <p:cNvPicPr>
            <a:picLocks noChangeAspect="1"/>
          </p:cNvPicPr>
          <p:nvPr/>
        </p:nvPicPr>
        <p:blipFill>
          <a:blip r:embed="rId3"/>
          <a:stretch>
            <a:fillRect/>
          </a:stretch>
        </p:blipFill>
        <p:spPr>
          <a:xfrm>
            <a:off x="6338493" y="2474445"/>
            <a:ext cx="4568431" cy="3346376"/>
          </a:xfrm>
          <a:prstGeom prst="rect">
            <a:avLst/>
          </a:prstGeom>
        </p:spPr>
      </p:pic>
      <p:sp>
        <p:nvSpPr>
          <p:cNvPr id="4" name="Espace réservé du numéro de diapositive 3">
            <a:extLst>
              <a:ext uri="{FF2B5EF4-FFF2-40B4-BE49-F238E27FC236}">
                <a16:creationId xmlns:a16="http://schemas.microsoft.com/office/drawing/2014/main" id="{490F5D48-213B-854C-9318-F26BC89D044D}"/>
              </a:ext>
            </a:extLst>
          </p:cNvPr>
          <p:cNvSpPr>
            <a:spLocks noGrp="1"/>
          </p:cNvSpPr>
          <p:nvPr>
            <p:ph type="sldNum" sz="quarter" idx="12"/>
          </p:nvPr>
        </p:nvSpPr>
        <p:spPr/>
        <p:txBody>
          <a:bodyPr/>
          <a:lstStyle/>
          <a:p>
            <a:fld id="{333B945D-1728-AA48-91AA-C68EC161F81D}" type="slidenum">
              <a:rPr lang="fr-FR" smtClean="0"/>
              <a:t>17</a:t>
            </a:fld>
            <a:endParaRPr lang="fr-FR"/>
          </a:p>
        </p:txBody>
      </p:sp>
    </p:spTree>
    <p:extLst>
      <p:ext uri="{BB962C8B-B14F-4D97-AF65-F5344CB8AC3E}">
        <p14:creationId xmlns:p14="http://schemas.microsoft.com/office/powerpoint/2010/main" val="145085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553874-268F-3A4C-8C4C-18DB20133795}"/>
              </a:ext>
            </a:extLst>
          </p:cNvPr>
          <p:cNvSpPr>
            <a:spLocks noGrp="1"/>
          </p:cNvSpPr>
          <p:nvPr>
            <p:ph type="title"/>
          </p:nvPr>
        </p:nvSpPr>
        <p:spPr>
          <a:xfrm>
            <a:off x="742670" y="507067"/>
            <a:ext cx="10515600" cy="1325563"/>
          </a:xfrm>
        </p:spPr>
        <p:txBody>
          <a:bodyPr>
            <a:normAutofit/>
          </a:bodyPr>
          <a:lstStyle/>
          <a:p>
            <a:r>
              <a:rPr lang="fr-FR" sz="4000"/>
              <a:t>Le Jardin: un problème ouvert, plusieurs matériels</a:t>
            </a:r>
            <a:endParaRPr lang="fr-FR" sz="4000">
              <a:cs typeface="Calibri Light"/>
            </a:endParaRPr>
          </a:p>
        </p:txBody>
      </p:sp>
      <p:sp>
        <p:nvSpPr>
          <p:cNvPr id="4" name="Text Placeholder 3">
            <a:extLst>
              <a:ext uri="{FF2B5EF4-FFF2-40B4-BE49-F238E27FC236}">
                <a16:creationId xmlns:a16="http://schemas.microsoft.com/office/drawing/2014/main" id="{2A672823-6A01-4DF9-BD48-688A0AE54049}"/>
              </a:ext>
            </a:extLst>
          </p:cNvPr>
          <p:cNvSpPr>
            <a:spLocks noGrp="1"/>
          </p:cNvSpPr>
          <p:nvPr>
            <p:ph type="body" idx="1"/>
          </p:nvPr>
        </p:nvSpPr>
        <p:spPr>
          <a:xfrm>
            <a:off x="839788" y="1681163"/>
            <a:ext cx="5988104" cy="823912"/>
          </a:xfr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en-US">
                <a:solidFill>
                  <a:schemeClr val="tx1"/>
                </a:solidFill>
                <a:cs typeface="Calibri"/>
              </a:rPr>
              <a:t>La </a:t>
            </a:r>
            <a:r>
              <a:rPr lang="en-US" err="1">
                <a:solidFill>
                  <a:schemeClr val="tx1"/>
                </a:solidFill>
                <a:cs typeface="Calibri"/>
              </a:rPr>
              <a:t>tâche</a:t>
            </a:r>
            <a:endParaRPr lang="en-US">
              <a:solidFill>
                <a:schemeClr val="tx1"/>
              </a:solidFill>
              <a:cs typeface="Calibri"/>
            </a:endParaRPr>
          </a:p>
        </p:txBody>
      </p:sp>
      <p:sp>
        <p:nvSpPr>
          <p:cNvPr id="3" name="Espace réservé du contenu 2">
            <a:extLst>
              <a:ext uri="{FF2B5EF4-FFF2-40B4-BE49-F238E27FC236}">
                <a16:creationId xmlns:a16="http://schemas.microsoft.com/office/drawing/2014/main" id="{E5361F60-36B9-7E49-ABC8-72C7EBF80EF3}"/>
              </a:ext>
            </a:extLst>
          </p:cNvPr>
          <p:cNvSpPr>
            <a:spLocks noGrp="1"/>
          </p:cNvSpPr>
          <p:nvPr>
            <p:ph sz="half" idx="2"/>
          </p:nvPr>
        </p:nvSpPr>
        <p:spPr>
          <a:xfrm>
            <a:off x="839788" y="2621283"/>
            <a:ext cx="5946062" cy="3568380"/>
          </a:xfrm>
        </p:spPr>
        <p:txBody>
          <a:bodyPr vert="horz" lIns="91440" tIns="45720" rIns="91440" bIns="45720" rtlCol="0" anchor="t">
            <a:normAutofit lnSpcReduction="10000"/>
          </a:bodyPr>
          <a:lstStyle/>
          <a:p>
            <a:pPr marL="0">
              <a:buNone/>
            </a:pPr>
            <a:r>
              <a:rPr lang="fr-FR">
                <a:latin typeface="+mj-lt"/>
                <a:ea typeface="+mn-lt"/>
                <a:cs typeface="+mn-lt"/>
              </a:rPr>
              <a:t>Ton voisin veut faire un jardin et y planter des carottes, des tomates et de la laitue. Il veut accorder la moitié de la superficie aux carottes et accorder aux tomates une plus grande superficie qu’à la laitue.  Il se demande quelle fraction du jardin réserver à chacun des légumes. </a:t>
            </a:r>
            <a:endParaRPr lang="en-US">
              <a:latin typeface="+mj-lt"/>
              <a:cs typeface="Calibri"/>
            </a:endParaRPr>
          </a:p>
          <a:p>
            <a:pPr marL="0" indent="0">
              <a:buNone/>
            </a:pPr>
            <a:r>
              <a:rPr lang="fr-FR">
                <a:latin typeface="+mj-lt"/>
                <a:ea typeface="+mn-lt"/>
                <a:cs typeface="+mn-lt"/>
              </a:rPr>
              <a:t>Propose-lui deux solutions.</a:t>
            </a:r>
            <a:endParaRPr lang="fr-FR">
              <a:latin typeface="+mj-lt"/>
            </a:endParaRPr>
          </a:p>
        </p:txBody>
      </p:sp>
      <p:sp>
        <p:nvSpPr>
          <p:cNvPr id="5" name="Text Placeholder 4">
            <a:extLst>
              <a:ext uri="{FF2B5EF4-FFF2-40B4-BE49-F238E27FC236}">
                <a16:creationId xmlns:a16="http://schemas.microsoft.com/office/drawing/2014/main" id="{6ED54E84-ADE6-45F0-A4C2-D72491FCF630}"/>
              </a:ext>
            </a:extLst>
          </p:cNvPr>
          <p:cNvSpPr>
            <a:spLocks noGrp="1"/>
          </p:cNvSpPr>
          <p:nvPr>
            <p:ph type="body" sz="quarter" idx="3"/>
          </p:nvPr>
        </p:nvSpPr>
        <p:spPr>
          <a:xfrm>
            <a:off x="6934200" y="1681163"/>
            <a:ext cx="3666659" cy="823912"/>
          </a:xfrm>
        </p:spPr>
        <p:txBody>
          <a:bodyPr vert="horz" lIns="91440" tIns="45720" rIns="91440" bIns="45720" rtlCol="0" anchor="ctr">
            <a:normAutofit/>
          </a:bodyPr>
          <a:lstStyle/>
          <a:p>
            <a:pPr algn="ctr"/>
            <a:r>
              <a:rPr lang="en-US">
                <a:cs typeface="Calibri"/>
              </a:rPr>
              <a:t>Le matériel</a:t>
            </a:r>
          </a:p>
        </p:txBody>
      </p:sp>
      <p:pic>
        <p:nvPicPr>
          <p:cNvPr id="7" name="Picture 7">
            <a:extLst>
              <a:ext uri="{FF2B5EF4-FFF2-40B4-BE49-F238E27FC236}">
                <a16:creationId xmlns:a16="http://schemas.microsoft.com/office/drawing/2014/main" id="{3E49E534-3048-4678-A006-A9E173292DF5}"/>
              </a:ext>
            </a:extLst>
          </p:cNvPr>
          <p:cNvPicPr>
            <a:picLocks noGrp="1" noChangeAspect="1"/>
          </p:cNvPicPr>
          <p:nvPr>
            <p:ph sz="quarter" idx="4"/>
          </p:nvPr>
        </p:nvPicPr>
        <p:blipFill>
          <a:blip r:embed="rId2"/>
          <a:stretch>
            <a:fillRect/>
          </a:stretch>
        </p:blipFill>
        <p:spPr>
          <a:xfrm>
            <a:off x="6921500" y="2505075"/>
            <a:ext cx="3684588" cy="3684588"/>
          </a:xfrm>
        </p:spPr>
      </p:pic>
      <p:sp>
        <p:nvSpPr>
          <p:cNvPr id="10" name="Triangle rectangle 9">
            <a:extLst>
              <a:ext uri="{FF2B5EF4-FFF2-40B4-BE49-F238E27FC236}">
                <a16:creationId xmlns:a16="http://schemas.microsoft.com/office/drawing/2014/main" id="{3A395DA2-B878-09BC-8280-4A9DA6AA0FF6}"/>
              </a:ext>
            </a:extLst>
          </p:cNvPr>
          <p:cNvSpPr/>
          <p:nvPr/>
        </p:nvSpPr>
        <p:spPr>
          <a:xfrm flipH="1">
            <a:off x="8575288" y="3380679"/>
            <a:ext cx="3261730" cy="315021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1" name="Rectangle 10">
            <a:extLst>
              <a:ext uri="{FF2B5EF4-FFF2-40B4-BE49-F238E27FC236}">
                <a16:creationId xmlns:a16="http://schemas.microsoft.com/office/drawing/2014/main" id="{2188BB95-4682-4271-90BD-121D1CA5B07E}"/>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A3579A9F-B23D-F3EB-7D2C-D889F3791E87}"/>
              </a:ext>
            </a:extLst>
          </p:cNvPr>
          <p:cNvSpPr>
            <a:spLocks noGrp="1"/>
          </p:cNvSpPr>
          <p:nvPr>
            <p:ph type="sldNum" sz="quarter" idx="12"/>
          </p:nvPr>
        </p:nvSpPr>
        <p:spPr/>
        <p:txBody>
          <a:bodyPr/>
          <a:lstStyle/>
          <a:p>
            <a:fld id="{333B945D-1728-AA48-91AA-C68EC161F81D}" type="slidenum">
              <a:rPr lang="fr-FR" smtClean="0"/>
              <a:t>18</a:t>
            </a:fld>
            <a:endParaRPr lang="fr-FR"/>
          </a:p>
        </p:txBody>
      </p:sp>
    </p:spTree>
    <p:extLst>
      <p:ext uri="{BB962C8B-B14F-4D97-AF65-F5344CB8AC3E}">
        <p14:creationId xmlns:p14="http://schemas.microsoft.com/office/powerpoint/2010/main" val="363718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riangle rectangle 7">
            <a:extLst>
              <a:ext uri="{FF2B5EF4-FFF2-40B4-BE49-F238E27FC236}">
                <a16:creationId xmlns:a16="http://schemas.microsoft.com/office/drawing/2014/main" id="{3A395DA2-B878-09BC-8280-4A9DA6AA0FF6}"/>
              </a:ext>
            </a:extLst>
          </p:cNvPr>
          <p:cNvSpPr/>
          <p:nvPr/>
        </p:nvSpPr>
        <p:spPr>
          <a:xfrm flipH="1">
            <a:off x="8575288" y="3334216"/>
            <a:ext cx="3289608" cy="3196680"/>
          </a:xfrm>
          <a:prstGeom prst="r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2" name="Online Media 1" title="Jardin_exemple">
            <a:hlinkClick r:id="" action="ppaction://media"/>
            <a:extLst>
              <a:ext uri="{FF2B5EF4-FFF2-40B4-BE49-F238E27FC236}">
                <a16:creationId xmlns:a16="http://schemas.microsoft.com/office/drawing/2014/main" id="{B35CC4D4-3976-4AF0-A048-2D5BAB0011EA}"/>
              </a:ext>
            </a:extLst>
          </p:cNvPr>
          <p:cNvPicPr>
            <a:picLocks noRot="1" noChangeAspect="1"/>
          </p:cNvPicPr>
          <p:nvPr>
            <a:videoFile r:link="rId1"/>
          </p:nvPr>
        </p:nvPicPr>
        <p:blipFill>
          <a:blip r:embed="rId3"/>
          <a:stretch>
            <a:fillRect/>
          </a:stretch>
        </p:blipFill>
        <p:spPr>
          <a:xfrm>
            <a:off x="621675" y="956140"/>
            <a:ext cx="6589537" cy="4942152"/>
          </a:xfrm>
          <a:prstGeom prst="rect">
            <a:avLst/>
          </a:prstGeom>
        </p:spPr>
      </p:pic>
      <p:sp>
        <p:nvSpPr>
          <p:cNvPr id="56" name="Rectangle 55">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D50C92F-DFE1-4DA3-9254-430879504B68}"/>
              </a:ext>
            </a:extLst>
          </p:cNvPr>
          <p:cNvSpPr txBox="1"/>
          <p:nvPr/>
        </p:nvSpPr>
        <p:spPr>
          <a:xfrm>
            <a:off x="8052497" y="1056640"/>
            <a:ext cx="3197660" cy="312574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7200" kern="1200">
                <a:solidFill>
                  <a:schemeClr val="tx1"/>
                </a:solidFill>
                <a:latin typeface="+mj-lt"/>
                <a:ea typeface="+mj-ea"/>
                <a:cs typeface="+mj-cs"/>
              </a:rPr>
              <a:t>Papier-crayon</a:t>
            </a:r>
          </a:p>
        </p:txBody>
      </p:sp>
      <p:sp>
        <p:nvSpPr>
          <p:cNvPr id="4" name="Espace réservé du numéro de diapositive 3">
            <a:extLst>
              <a:ext uri="{FF2B5EF4-FFF2-40B4-BE49-F238E27FC236}">
                <a16:creationId xmlns:a16="http://schemas.microsoft.com/office/drawing/2014/main" id="{F5A1335C-5A7E-51AE-AAEF-B67AE8A6C8CB}"/>
              </a:ext>
            </a:extLst>
          </p:cNvPr>
          <p:cNvSpPr>
            <a:spLocks noGrp="1"/>
          </p:cNvSpPr>
          <p:nvPr>
            <p:ph type="sldNum" sz="quarter" idx="12"/>
          </p:nvPr>
        </p:nvSpPr>
        <p:spPr/>
        <p:txBody>
          <a:bodyPr/>
          <a:lstStyle/>
          <a:p>
            <a:fld id="{333B945D-1728-AA48-91AA-C68EC161F81D}" type="slidenum">
              <a:rPr lang="fr-FR" smtClean="0"/>
              <a:t>19</a:t>
            </a:fld>
            <a:endParaRPr lang="fr-FR"/>
          </a:p>
        </p:txBody>
      </p:sp>
    </p:spTree>
    <p:extLst>
      <p:ext uri="{BB962C8B-B14F-4D97-AF65-F5344CB8AC3E}">
        <p14:creationId xmlns:p14="http://schemas.microsoft.com/office/powerpoint/2010/main" val="219439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E91D9514-D54A-DF4E-9389-36F596380E0A}"/>
              </a:ext>
            </a:extLst>
          </p:cNvPr>
          <p:cNvPicPr>
            <a:picLocks noChangeAspect="1"/>
          </p:cNvPicPr>
          <p:nvPr/>
        </p:nvPicPr>
        <p:blipFill>
          <a:blip r:embed="rId2"/>
          <a:stretch>
            <a:fillRect/>
          </a:stretch>
        </p:blipFill>
        <p:spPr>
          <a:xfrm>
            <a:off x="698353" y="1276274"/>
            <a:ext cx="4555700" cy="1378099"/>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28" name="Freeform: Shape 2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Arc 2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Corde 1">
            <a:extLst>
              <a:ext uri="{FF2B5EF4-FFF2-40B4-BE49-F238E27FC236}">
                <a16:creationId xmlns:a16="http://schemas.microsoft.com/office/drawing/2014/main" id="{48623471-E77C-D444-9949-AA0D425FBC65}"/>
              </a:ext>
            </a:extLst>
          </p:cNvPr>
          <p:cNvSpPr/>
          <p:nvPr/>
        </p:nvSpPr>
        <p:spPr>
          <a:xfrm rot="9787159">
            <a:off x="4608103" y="409074"/>
            <a:ext cx="1299410" cy="2634915"/>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81B51165-5D17-1F46-9751-51B51CD18AB8}"/>
              </a:ext>
            </a:extLst>
          </p:cNvPr>
          <p:cNvSpPr/>
          <p:nvPr/>
        </p:nvSpPr>
        <p:spPr>
          <a:xfrm>
            <a:off x="629742"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Content Placeholder 8">
            <a:extLst>
              <a:ext uri="{FF2B5EF4-FFF2-40B4-BE49-F238E27FC236}">
                <a16:creationId xmlns:a16="http://schemas.microsoft.com/office/drawing/2014/main" id="{CDEC4886-53A3-6A4C-8D84-3F3826AC4402}"/>
              </a:ext>
            </a:extLst>
          </p:cNvPr>
          <p:cNvGraphicFramePr>
            <a:graphicFrameLocks/>
          </p:cNvGraphicFramePr>
          <p:nvPr>
            <p:extLst>
              <p:ext uri="{D42A27DB-BD31-4B8C-83A1-F6EECF244321}">
                <p14:modId xmlns:p14="http://schemas.microsoft.com/office/powerpoint/2010/main" val="1661726257"/>
              </p:ext>
            </p:extLst>
          </p:nvPr>
        </p:nvGraphicFramePr>
        <p:xfrm>
          <a:off x="5661052" y="1374305"/>
          <a:ext cx="539723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 12">
            <a:extLst>
              <a:ext uri="{FF2B5EF4-FFF2-40B4-BE49-F238E27FC236}">
                <a16:creationId xmlns:a16="http://schemas.microsoft.com/office/drawing/2014/main" id="{7EDF6700-DE38-5D4C-A026-89E18E903650}"/>
              </a:ext>
            </a:extLst>
          </p:cNvPr>
          <p:cNvPicPr>
            <a:picLocks noChangeAspect="1"/>
          </p:cNvPicPr>
          <p:nvPr/>
        </p:nvPicPr>
        <p:blipFill>
          <a:blip r:embed="rId8"/>
          <a:stretch>
            <a:fillRect/>
          </a:stretch>
        </p:blipFill>
        <p:spPr>
          <a:xfrm>
            <a:off x="712595" y="5280761"/>
            <a:ext cx="4397043" cy="346720"/>
          </a:xfrm>
          <a:prstGeom prst="rect">
            <a:avLst/>
          </a:prstGeom>
        </p:spPr>
      </p:pic>
      <p:pic>
        <p:nvPicPr>
          <p:cNvPr id="5" name="Espace réservé du contenu 4">
            <a:extLst>
              <a:ext uri="{FF2B5EF4-FFF2-40B4-BE49-F238E27FC236}">
                <a16:creationId xmlns:a16="http://schemas.microsoft.com/office/drawing/2014/main" id="{C4B8096F-E67E-E54F-AB90-2817B64DA5A3}"/>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Lst>
          </a:blip>
          <a:stretch>
            <a:fillRect/>
          </a:stretch>
        </p:blipFill>
        <p:spPr>
          <a:xfrm>
            <a:off x="921096" y="2654373"/>
            <a:ext cx="4110214"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4" name="Espace réservé du numéro de diapositive 13">
            <a:extLst>
              <a:ext uri="{FF2B5EF4-FFF2-40B4-BE49-F238E27FC236}">
                <a16:creationId xmlns:a16="http://schemas.microsoft.com/office/drawing/2014/main" id="{7AC71059-2283-E5C4-CBE9-9167F9E77BCF}"/>
              </a:ext>
            </a:extLst>
          </p:cNvPr>
          <p:cNvSpPr>
            <a:spLocks noGrp="1"/>
          </p:cNvSpPr>
          <p:nvPr>
            <p:ph type="sldNum" sz="quarter" idx="12"/>
          </p:nvPr>
        </p:nvSpPr>
        <p:spPr/>
        <p:txBody>
          <a:bodyPr/>
          <a:lstStyle/>
          <a:p>
            <a:fld id="{333B945D-1728-AA48-91AA-C68EC161F81D}" type="slidenum">
              <a:rPr lang="fr-FR" smtClean="0"/>
              <a:t>2</a:t>
            </a:fld>
            <a:endParaRPr lang="fr-FR"/>
          </a:p>
        </p:txBody>
      </p:sp>
    </p:spTree>
    <p:extLst>
      <p:ext uri="{BB962C8B-B14F-4D97-AF65-F5344CB8AC3E}">
        <p14:creationId xmlns:p14="http://schemas.microsoft.com/office/powerpoint/2010/main" val="2633090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553874-268F-3A4C-8C4C-18DB20133795}"/>
              </a:ext>
            </a:extLst>
          </p:cNvPr>
          <p:cNvSpPr>
            <a:spLocks noGrp="1"/>
          </p:cNvSpPr>
          <p:nvPr>
            <p:ph type="title"/>
          </p:nvPr>
        </p:nvSpPr>
        <p:spPr/>
        <p:txBody>
          <a:bodyPr/>
          <a:lstStyle/>
          <a:p>
            <a:r>
              <a:rPr lang="fr-FR"/>
              <a:t>Le Jardin: au 2e cycle</a:t>
            </a:r>
          </a:p>
        </p:txBody>
      </p:sp>
      <p:pic>
        <p:nvPicPr>
          <p:cNvPr id="9" name="Picture 9" descr="A picture containing text, sign&#10;&#10;Description automatically generated">
            <a:extLst>
              <a:ext uri="{FF2B5EF4-FFF2-40B4-BE49-F238E27FC236}">
                <a16:creationId xmlns:a16="http://schemas.microsoft.com/office/drawing/2014/main" id="{DC83D1AF-9348-4B83-AE9A-974008F52496}"/>
              </a:ext>
            </a:extLst>
          </p:cNvPr>
          <p:cNvPicPr>
            <a:picLocks noGrp="1" noChangeAspect="1"/>
          </p:cNvPicPr>
          <p:nvPr>
            <p:ph sz="half" idx="2"/>
          </p:nvPr>
        </p:nvPicPr>
        <p:blipFill rotWithShape="1">
          <a:blip r:embed="rId2"/>
          <a:srcRect r="1299" b="4615"/>
          <a:stretch/>
        </p:blipFill>
        <p:spPr>
          <a:xfrm>
            <a:off x="6172200" y="2058194"/>
            <a:ext cx="5114307" cy="3706841"/>
          </a:xfrm>
        </p:spPr>
      </p:pic>
      <p:sp>
        <p:nvSpPr>
          <p:cNvPr id="6" name="Freeform: Shape 22">
            <a:extLst>
              <a:ext uri="{FF2B5EF4-FFF2-40B4-BE49-F238E27FC236}">
                <a16:creationId xmlns:a16="http://schemas.microsoft.com/office/drawing/2014/main" id="{C23031B0-2108-094D-8774-34B934C93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F571615D-FFC3-CC64-E559-C110BD067336}"/>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E5361F60-36B9-7E49-ABC8-72C7EBF80EF3}"/>
              </a:ext>
            </a:extLst>
          </p:cNvPr>
          <p:cNvSpPr>
            <a:spLocks noGrp="1"/>
          </p:cNvSpPr>
          <p:nvPr>
            <p:ph sz="half" idx="1"/>
          </p:nvPr>
        </p:nvSpPr>
        <p:spPr>
          <a:xfrm>
            <a:off x="838200" y="1820862"/>
            <a:ext cx="5181600" cy="4351338"/>
          </a:xfrm>
        </p:spPr>
        <p:txBody>
          <a:bodyPr vert="horz" lIns="91440" tIns="45720" rIns="91440" bIns="45720" rtlCol="0" anchor="t">
            <a:normAutofit/>
          </a:bodyPr>
          <a:lstStyle/>
          <a:p>
            <a:r>
              <a:rPr lang="fr-FR">
                <a:latin typeface="+mj-lt"/>
                <a:cs typeface="Calibri"/>
              </a:rPr>
              <a:t>Choix de trois matériels</a:t>
            </a:r>
          </a:p>
          <a:p>
            <a:pPr lvl="1"/>
            <a:r>
              <a:rPr lang="fr-FR">
                <a:latin typeface="+mj-lt"/>
                <a:cs typeface="Calibri"/>
              </a:rPr>
              <a:t>Cercles de fractions</a:t>
            </a:r>
          </a:p>
          <a:p>
            <a:pPr lvl="1"/>
            <a:r>
              <a:rPr lang="fr-FR">
                <a:latin typeface="+mj-lt"/>
                <a:cs typeface="Calibri"/>
              </a:rPr>
              <a:t>Cubes emboitables</a:t>
            </a:r>
          </a:p>
          <a:p>
            <a:pPr lvl="1"/>
            <a:r>
              <a:rPr lang="fr-FR">
                <a:latin typeface="+mj-lt"/>
                <a:cs typeface="Calibri"/>
              </a:rPr>
              <a:t>Réglettes</a:t>
            </a:r>
          </a:p>
          <a:p>
            <a:r>
              <a:rPr lang="fr-FR">
                <a:latin typeface="+mj-lt"/>
                <a:cs typeface="Calibri"/>
              </a:rPr>
              <a:t>Enjeux</a:t>
            </a:r>
          </a:p>
          <a:p>
            <a:pPr lvl="1"/>
            <a:r>
              <a:rPr lang="fr-FR">
                <a:latin typeface="+mj-lt"/>
                <a:cs typeface="Calibri"/>
              </a:rPr>
              <a:t>Former le tout</a:t>
            </a:r>
          </a:p>
          <a:p>
            <a:pPr lvl="1"/>
            <a:r>
              <a:rPr lang="fr-FR">
                <a:latin typeface="+mj-lt"/>
                <a:cs typeface="Calibri"/>
              </a:rPr>
              <a:t>Tenir compte de toutes les contraintes</a:t>
            </a:r>
            <a:endParaRPr lang="fr-FR">
              <a:latin typeface="+mj-lt"/>
            </a:endParaRPr>
          </a:p>
          <a:p>
            <a:pPr lvl="1"/>
            <a:r>
              <a:rPr lang="fr-FR">
                <a:latin typeface="+mj-lt"/>
                <a:cs typeface="Calibri"/>
              </a:rPr>
              <a:t>Ne pas tenir compte des couleurs</a:t>
            </a:r>
            <a:endParaRPr lang="fr-FR">
              <a:latin typeface="+mj-lt"/>
            </a:endParaRPr>
          </a:p>
          <a:p>
            <a:pPr lvl="1"/>
            <a:r>
              <a:rPr lang="fr-FR">
                <a:latin typeface="+mj-lt"/>
                <a:cs typeface="Calibri"/>
              </a:rPr>
              <a:t>Nommer les fractions</a:t>
            </a:r>
          </a:p>
          <a:p>
            <a:endParaRPr lang="fr-FR">
              <a:latin typeface="+mj-lt"/>
              <a:cs typeface="Calibri"/>
            </a:endParaRPr>
          </a:p>
        </p:txBody>
      </p:sp>
      <p:sp>
        <p:nvSpPr>
          <p:cNvPr id="5" name="Espace réservé du numéro de diapositive 4">
            <a:extLst>
              <a:ext uri="{FF2B5EF4-FFF2-40B4-BE49-F238E27FC236}">
                <a16:creationId xmlns:a16="http://schemas.microsoft.com/office/drawing/2014/main" id="{8BE59606-B944-C802-1A1A-641EAF3E57AC}"/>
              </a:ext>
            </a:extLst>
          </p:cNvPr>
          <p:cNvSpPr>
            <a:spLocks noGrp="1"/>
          </p:cNvSpPr>
          <p:nvPr>
            <p:ph type="sldNum" sz="quarter" idx="12"/>
          </p:nvPr>
        </p:nvSpPr>
        <p:spPr/>
        <p:txBody>
          <a:bodyPr/>
          <a:lstStyle/>
          <a:p>
            <a:fld id="{333B945D-1728-AA48-91AA-C68EC161F81D}" type="slidenum">
              <a:rPr lang="fr-FR" smtClean="0"/>
              <a:t>20</a:t>
            </a:fld>
            <a:endParaRPr lang="fr-FR"/>
          </a:p>
        </p:txBody>
      </p:sp>
    </p:spTree>
    <p:extLst>
      <p:ext uri="{BB962C8B-B14F-4D97-AF65-F5344CB8AC3E}">
        <p14:creationId xmlns:p14="http://schemas.microsoft.com/office/powerpoint/2010/main" val="3505709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riangle rectangle 7">
            <a:extLst>
              <a:ext uri="{FF2B5EF4-FFF2-40B4-BE49-F238E27FC236}">
                <a16:creationId xmlns:a16="http://schemas.microsoft.com/office/drawing/2014/main" id="{59FA3ACF-A7A3-7C48-AB20-9336096E90AE}"/>
              </a:ext>
            </a:extLst>
          </p:cNvPr>
          <p:cNvSpPr/>
          <p:nvPr/>
        </p:nvSpPr>
        <p:spPr>
          <a:xfrm flipH="1">
            <a:off x="8575288" y="3334216"/>
            <a:ext cx="3289608" cy="3196680"/>
          </a:xfrm>
          <a:prstGeom prst="r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0" name="Rectangle 19">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1553874-268F-3A4C-8C4C-18DB20133795}"/>
              </a:ext>
            </a:extLst>
          </p:cNvPr>
          <p:cNvSpPr>
            <a:spLocks noGrp="1"/>
          </p:cNvSpPr>
          <p:nvPr>
            <p:ph type="title"/>
          </p:nvPr>
        </p:nvSpPr>
        <p:spPr>
          <a:xfrm>
            <a:off x="6339289" y="336758"/>
            <a:ext cx="5852711" cy="1597228"/>
          </a:xfrm>
        </p:spPr>
        <p:txBody>
          <a:bodyPr>
            <a:normAutofit/>
          </a:bodyPr>
          <a:lstStyle/>
          <a:p>
            <a:r>
              <a:rPr lang="fr-FR"/>
              <a:t>Le Jardin: au 3e cycle</a:t>
            </a:r>
          </a:p>
        </p:txBody>
      </p:sp>
      <p:pic>
        <p:nvPicPr>
          <p:cNvPr id="4" name="Picture 4">
            <a:extLst>
              <a:ext uri="{FF2B5EF4-FFF2-40B4-BE49-F238E27FC236}">
                <a16:creationId xmlns:a16="http://schemas.microsoft.com/office/drawing/2014/main" id="{5D895349-E0D7-4ED2-856A-350020C591EB}"/>
              </a:ext>
            </a:extLst>
          </p:cNvPr>
          <p:cNvPicPr>
            <a:picLocks noChangeAspect="1"/>
          </p:cNvPicPr>
          <p:nvPr/>
        </p:nvPicPr>
        <p:blipFill>
          <a:blip r:embed="rId2"/>
          <a:stretch>
            <a:fillRect/>
          </a:stretch>
        </p:blipFill>
        <p:spPr>
          <a:xfrm>
            <a:off x="1181141" y="1188637"/>
            <a:ext cx="3418416" cy="4557888"/>
          </a:xfrm>
          <a:prstGeom prst="rect">
            <a:avLst/>
          </a:prstGeom>
        </p:spPr>
      </p:pic>
      <p:sp>
        <p:nvSpPr>
          <p:cNvPr id="3" name="Espace réservé du contenu 2">
            <a:extLst>
              <a:ext uri="{FF2B5EF4-FFF2-40B4-BE49-F238E27FC236}">
                <a16:creationId xmlns:a16="http://schemas.microsoft.com/office/drawing/2014/main" id="{E5361F60-36B9-7E49-ABC8-72C7EBF80EF3}"/>
              </a:ext>
            </a:extLst>
          </p:cNvPr>
          <p:cNvSpPr>
            <a:spLocks noGrp="1"/>
          </p:cNvSpPr>
          <p:nvPr>
            <p:ph idx="1"/>
          </p:nvPr>
        </p:nvSpPr>
        <p:spPr>
          <a:xfrm>
            <a:off x="4889396" y="1539340"/>
            <a:ext cx="6657431" cy="2728198"/>
          </a:xfrm>
        </p:spPr>
        <p:txBody>
          <a:bodyPr anchor="t">
            <a:noAutofit/>
          </a:bodyPr>
          <a:lstStyle/>
          <a:p>
            <a:r>
              <a:rPr lang="fr-FR" sz="2400">
                <a:latin typeface="+mj-lt"/>
                <a:ea typeface="+mn-lt"/>
                <a:cs typeface="+mn-lt"/>
              </a:rPr>
              <a:t>Choix d'une diversité de matériel</a:t>
            </a:r>
          </a:p>
          <a:p>
            <a:pPr lvl="1"/>
            <a:r>
              <a:rPr lang="fr-FR" sz="2000">
                <a:latin typeface="+mj-lt"/>
                <a:ea typeface="+mn-lt"/>
                <a:cs typeface="+mn-lt"/>
              </a:rPr>
              <a:t>Cercles et rectangles de fractions</a:t>
            </a:r>
          </a:p>
          <a:p>
            <a:pPr lvl="1"/>
            <a:r>
              <a:rPr lang="fr-FR" sz="2000">
                <a:latin typeface="+mj-lt"/>
                <a:ea typeface="+mn-lt"/>
                <a:cs typeface="+mn-lt"/>
              </a:rPr>
              <a:t>Réglettes</a:t>
            </a:r>
          </a:p>
          <a:p>
            <a:pPr lvl="1"/>
            <a:r>
              <a:rPr lang="fr-FR" sz="2000">
                <a:latin typeface="+mj-lt"/>
                <a:ea typeface="+mn-lt"/>
                <a:cs typeface="+mn-lt"/>
              </a:rPr>
              <a:t>Patterns blocks (bois et papiers)</a:t>
            </a:r>
          </a:p>
          <a:p>
            <a:pPr lvl="1"/>
            <a:r>
              <a:rPr lang="fr-FR" sz="2000">
                <a:latin typeface="+mj-lt"/>
                <a:ea typeface="+mn-lt"/>
                <a:cs typeface="+mn-lt"/>
              </a:rPr>
              <a:t>Jetons</a:t>
            </a:r>
          </a:p>
          <a:p>
            <a:pPr lvl="1"/>
            <a:r>
              <a:rPr lang="fr-FR" sz="2000">
                <a:latin typeface="+mj-lt"/>
                <a:ea typeface="+mn-lt"/>
                <a:cs typeface="+mn-lt"/>
              </a:rPr>
              <a:t>Cubes emboitables</a:t>
            </a:r>
          </a:p>
          <a:p>
            <a:pPr lvl="1"/>
            <a:r>
              <a:rPr lang="fr-FR" sz="2000">
                <a:latin typeface="+mj-lt"/>
                <a:ea typeface="+mn-lt"/>
                <a:cs typeface="+mn-lt"/>
              </a:rPr>
              <a:t>Blocs bases 10</a:t>
            </a:r>
          </a:p>
          <a:p>
            <a:pPr lvl="1"/>
            <a:endParaRPr lang="fr-FR" sz="2000">
              <a:latin typeface="+mj-lt"/>
              <a:ea typeface="+mn-lt"/>
              <a:cs typeface="+mn-lt"/>
            </a:endParaRPr>
          </a:p>
          <a:p>
            <a:r>
              <a:rPr lang="fr-FR" sz="2400">
                <a:latin typeface="+mj-lt"/>
                <a:ea typeface="+mn-lt"/>
                <a:cs typeface="+mn-lt"/>
              </a:rPr>
              <a:t>Enjeux</a:t>
            </a:r>
            <a:endParaRPr lang="en-US" sz="2400">
              <a:latin typeface="+mj-lt"/>
              <a:cs typeface="Calibri"/>
            </a:endParaRPr>
          </a:p>
          <a:p>
            <a:pPr lvl="1"/>
            <a:r>
              <a:rPr lang="fr-FR" sz="2000">
                <a:latin typeface="+mj-lt"/>
                <a:cs typeface="Calibri"/>
              </a:rPr>
              <a:t>Justifier la validité de leur solution (5e année)</a:t>
            </a:r>
            <a:endParaRPr lang="fr-FR" sz="2000">
              <a:latin typeface="+mj-lt"/>
            </a:endParaRPr>
          </a:p>
          <a:p>
            <a:pPr lvl="1"/>
            <a:r>
              <a:rPr lang="fr-FR" sz="2000">
                <a:latin typeface="+mj-lt"/>
                <a:cs typeface="Calibri"/>
              </a:rPr>
              <a:t>Déterminer l'équivalence de solutions</a:t>
            </a:r>
          </a:p>
          <a:p>
            <a:pPr lvl="1"/>
            <a:endParaRPr lang="fr-FR">
              <a:latin typeface="+mj-lt"/>
              <a:cs typeface="Calibri"/>
            </a:endParaRPr>
          </a:p>
          <a:p>
            <a:endParaRPr lang="fr-FR" sz="2400">
              <a:latin typeface="+mj-lt"/>
              <a:cs typeface="Calibri"/>
            </a:endParaRPr>
          </a:p>
          <a:p>
            <a:endParaRPr lang="fr-FR" sz="2400">
              <a:latin typeface="+mj-lt"/>
              <a:cs typeface="Calibri"/>
            </a:endParaRPr>
          </a:p>
        </p:txBody>
      </p:sp>
      <p:sp>
        <p:nvSpPr>
          <p:cNvPr id="5" name="Espace réservé du numéro de diapositive 4">
            <a:extLst>
              <a:ext uri="{FF2B5EF4-FFF2-40B4-BE49-F238E27FC236}">
                <a16:creationId xmlns:a16="http://schemas.microsoft.com/office/drawing/2014/main" id="{C45E52CF-D9BC-461C-0C54-10BAA88D8F13}"/>
              </a:ext>
            </a:extLst>
          </p:cNvPr>
          <p:cNvSpPr>
            <a:spLocks noGrp="1"/>
          </p:cNvSpPr>
          <p:nvPr>
            <p:ph type="sldNum" sz="quarter" idx="12"/>
          </p:nvPr>
        </p:nvSpPr>
        <p:spPr/>
        <p:txBody>
          <a:bodyPr/>
          <a:lstStyle/>
          <a:p>
            <a:fld id="{333B945D-1728-AA48-91AA-C68EC161F81D}" type="slidenum">
              <a:rPr lang="fr-FR" smtClean="0"/>
              <a:t>21</a:t>
            </a:fld>
            <a:endParaRPr lang="fr-FR"/>
          </a:p>
        </p:txBody>
      </p:sp>
    </p:spTree>
    <p:extLst>
      <p:ext uri="{BB962C8B-B14F-4D97-AF65-F5344CB8AC3E}">
        <p14:creationId xmlns:p14="http://schemas.microsoft.com/office/powerpoint/2010/main" val="87809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361F60-36B9-7E49-ABC8-72C7EBF80EF3}"/>
              </a:ext>
            </a:extLst>
          </p:cNvPr>
          <p:cNvSpPr>
            <a:spLocks noGrp="1"/>
          </p:cNvSpPr>
          <p:nvPr>
            <p:ph idx="1"/>
          </p:nvPr>
        </p:nvSpPr>
        <p:spPr>
          <a:xfrm>
            <a:off x="4916332" y="1804268"/>
            <a:ext cx="6299431" cy="2728198"/>
          </a:xfrm>
        </p:spPr>
        <p:txBody>
          <a:bodyPr anchor="t">
            <a:noAutofit/>
          </a:bodyPr>
          <a:lstStyle/>
          <a:p>
            <a:pPr marL="457200" lvl="1" indent="0">
              <a:buNone/>
            </a:pPr>
            <a:endParaRPr lang="fr-FR">
              <a:latin typeface="+mj-lt"/>
              <a:ea typeface="+mn-lt"/>
              <a:cs typeface="+mn-lt"/>
            </a:endParaRPr>
          </a:p>
          <a:p>
            <a:r>
              <a:rPr lang="fr-FR" sz="2400">
                <a:latin typeface="+mj-lt"/>
                <a:ea typeface="+mn-lt"/>
                <a:cs typeface="+mn-lt"/>
              </a:rPr>
              <a:t>Le retour</a:t>
            </a:r>
            <a:endParaRPr lang="en-US" sz="2400">
              <a:latin typeface="+mj-lt"/>
              <a:cs typeface="Calibri"/>
            </a:endParaRPr>
          </a:p>
          <a:p>
            <a:pPr lvl="1"/>
            <a:r>
              <a:rPr lang="fr-FR" sz="2000">
                <a:latin typeface="+mj-lt"/>
                <a:ea typeface="+mn-lt"/>
                <a:cs typeface="+mn-lt"/>
              </a:rPr>
              <a:t>Amener les élèves à valider des solutions</a:t>
            </a:r>
            <a:endParaRPr lang="fr-FR" sz="2000">
              <a:latin typeface="+mj-lt"/>
              <a:cs typeface="Calibri"/>
            </a:endParaRPr>
          </a:p>
          <a:p>
            <a:pPr lvl="1"/>
            <a:r>
              <a:rPr lang="fr-FR" sz="2000">
                <a:latin typeface="+mj-lt"/>
                <a:ea typeface="+mn-lt"/>
                <a:cs typeface="+mn-lt"/>
              </a:rPr>
              <a:t>Travailler les solutions équivalentes</a:t>
            </a:r>
            <a:endParaRPr lang="fr-FR" sz="2000">
              <a:latin typeface="+mj-lt"/>
              <a:cs typeface="Calibri"/>
            </a:endParaRPr>
          </a:p>
          <a:p>
            <a:pPr lvl="1"/>
            <a:r>
              <a:rPr lang="fr-FR" sz="2000">
                <a:latin typeface="+mj-lt"/>
                <a:ea typeface="+mn-lt"/>
                <a:cs typeface="+mn-lt"/>
              </a:rPr>
              <a:t>Travailler la transformation en fractions équivalentes</a:t>
            </a:r>
            <a:endParaRPr lang="fr-FR" sz="2000">
              <a:latin typeface="+mj-lt"/>
            </a:endParaRPr>
          </a:p>
          <a:p>
            <a:pPr lvl="1"/>
            <a:r>
              <a:rPr lang="fr-FR" sz="2000">
                <a:latin typeface="+mj-lt"/>
                <a:cs typeface="Calibri"/>
              </a:rPr>
              <a:t>Prolongement : trouver une fraction lorsque deux sont données (ex. ½ et 7/15)</a:t>
            </a:r>
          </a:p>
          <a:p>
            <a:pPr lvl="1"/>
            <a:endParaRPr lang="fr-FR">
              <a:latin typeface="+mj-lt"/>
              <a:cs typeface="Calibri"/>
            </a:endParaRPr>
          </a:p>
          <a:p>
            <a:endParaRPr lang="fr-FR" sz="2400">
              <a:latin typeface="+mj-lt"/>
              <a:cs typeface="Calibri"/>
            </a:endParaRPr>
          </a:p>
          <a:p>
            <a:endParaRPr lang="fr-FR" sz="2400">
              <a:latin typeface="+mj-lt"/>
              <a:cs typeface="Calibri"/>
            </a:endParaRPr>
          </a:p>
        </p:txBody>
      </p:sp>
      <p:sp>
        <p:nvSpPr>
          <p:cNvPr id="8" name="Freeform: Shape 22">
            <a:extLst>
              <a:ext uri="{FF2B5EF4-FFF2-40B4-BE49-F238E27FC236}">
                <a16:creationId xmlns:a16="http://schemas.microsoft.com/office/drawing/2014/main" id="{40763440-B3CF-6444-9991-41F19D553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03BE3258-B193-6F4F-AEE2-F218B999AA66}"/>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4">
            <a:extLst>
              <a:ext uri="{FF2B5EF4-FFF2-40B4-BE49-F238E27FC236}">
                <a16:creationId xmlns:a16="http://schemas.microsoft.com/office/drawing/2014/main" id="{5D895349-E0D7-4ED2-856A-350020C591EB}"/>
              </a:ext>
            </a:extLst>
          </p:cNvPr>
          <p:cNvPicPr>
            <a:picLocks noChangeAspect="1"/>
          </p:cNvPicPr>
          <p:nvPr/>
        </p:nvPicPr>
        <p:blipFill>
          <a:blip r:embed="rId2"/>
          <a:stretch>
            <a:fillRect/>
          </a:stretch>
        </p:blipFill>
        <p:spPr>
          <a:xfrm>
            <a:off x="1181141" y="1188637"/>
            <a:ext cx="3418416" cy="4557888"/>
          </a:xfrm>
          <a:prstGeom prst="rect">
            <a:avLst/>
          </a:prstGeom>
        </p:spPr>
      </p:pic>
      <p:sp>
        <p:nvSpPr>
          <p:cNvPr id="12" name="Titre 1">
            <a:extLst>
              <a:ext uri="{FF2B5EF4-FFF2-40B4-BE49-F238E27FC236}">
                <a16:creationId xmlns:a16="http://schemas.microsoft.com/office/drawing/2014/main" id="{DEB0AAE3-4775-704C-9A9D-4C834A8D47A6}"/>
              </a:ext>
            </a:extLst>
          </p:cNvPr>
          <p:cNvSpPr txBox="1">
            <a:spLocks/>
          </p:cNvSpPr>
          <p:nvPr/>
        </p:nvSpPr>
        <p:spPr>
          <a:xfrm>
            <a:off x="6339289" y="336758"/>
            <a:ext cx="5852711" cy="15972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t>Le Jardin: au 3e cycle</a:t>
            </a:r>
          </a:p>
        </p:txBody>
      </p:sp>
      <p:sp>
        <p:nvSpPr>
          <p:cNvPr id="2" name="Espace réservé du numéro de diapositive 1">
            <a:extLst>
              <a:ext uri="{FF2B5EF4-FFF2-40B4-BE49-F238E27FC236}">
                <a16:creationId xmlns:a16="http://schemas.microsoft.com/office/drawing/2014/main" id="{A8438BF0-7A03-9268-D92A-069044071082}"/>
              </a:ext>
            </a:extLst>
          </p:cNvPr>
          <p:cNvSpPr>
            <a:spLocks noGrp="1"/>
          </p:cNvSpPr>
          <p:nvPr>
            <p:ph type="sldNum" sz="quarter" idx="12"/>
          </p:nvPr>
        </p:nvSpPr>
        <p:spPr/>
        <p:txBody>
          <a:bodyPr/>
          <a:lstStyle/>
          <a:p>
            <a:fld id="{333B945D-1728-AA48-91AA-C68EC161F81D}" type="slidenum">
              <a:rPr lang="fr-FR" smtClean="0"/>
              <a:t>22</a:t>
            </a:fld>
            <a:endParaRPr lang="fr-FR"/>
          </a:p>
        </p:txBody>
      </p:sp>
    </p:spTree>
    <p:extLst>
      <p:ext uri="{BB962C8B-B14F-4D97-AF65-F5344CB8AC3E}">
        <p14:creationId xmlns:p14="http://schemas.microsoft.com/office/powerpoint/2010/main" val="157301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346DD8-BAE0-1E41-AEF6-C23E9B8C5EBB}"/>
              </a:ext>
            </a:extLst>
          </p:cNvPr>
          <p:cNvSpPr>
            <a:spLocks noGrp="1"/>
          </p:cNvSpPr>
          <p:nvPr>
            <p:ph type="title"/>
          </p:nvPr>
        </p:nvSpPr>
        <p:spPr>
          <a:xfrm>
            <a:off x="686834" y="1153572"/>
            <a:ext cx="3200400" cy="4461163"/>
          </a:xfrm>
        </p:spPr>
        <p:txBody>
          <a:bodyPr>
            <a:normAutofit/>
          </a:bodyPr>
          <a:lstStyle/>
          <a:p>
            <a:r>
              <a:rPr lang="fr-FR">
                <a:solidFill>
                  <a:srgbClr val="FFFFFF"/>
                </a:solidFill>
              </a:rPr>
              <a:t>Retour sur les questions</a:t>
            </a:r>
          </a:p>
        </p:txBody>
      </p:sp>
      <p:sp>
        <p:nvSpPr>
          <p:cNvPr id="37" name="Arc 3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7F25C61-F379-E04F-9E8B-F2523C9B8A55}"/>
              </a:ext>
            </a:extLst>
          </p:cNvPr>
          <p:cNvSpPr>
            <a:spLocks noGrp="1"/>
          </p:cNvSpPr>
          <p:nvPr>
            <p:ph idx="1"/>
          </p:nvPr>
        </p:nvSpPr>
        <p:spPr>
          <a:xfrm>
            <a:off x="4533036" y="708025"/>
            <a:ext cx="6906491" cy="5585619"/>
          </a:xfrm>
        </p:spPr>
        <p:txBody>
          <a:bodyPr vert="horz" lIns="91440" tIns="45720" rIns="91440" bIns="45720" rtlCol="0" anchor="t">
            <a:normAutofit/>
          </a:bodyPr>
          <a:lstStyle/>
          <a:p>
            <a:pPr marL="0" indent="0">
              <a:buNone/>
            </a:pPr>
            <a:r>
              <a:rPr lang="fr-CA">
                <a:latin typeface="+mj-lt"/>
              </a:rPr>
              <a:t>1. Comment différents choix didactiques modifient l’intention pédagogique initiale de la tâche ?</a:t>
            </a:r>
          </a:p>
          <a:p>
            <a:pPr marL="971550" lvl="1"/>
            <a:r>
              <a:rPr lang="fr-CA">
                <a:solidFill>
                  <a:schemeClr val="accent4"/>
                </a:solidFill>
                <a:latin typeface="+mj-lt"/>
                <a:cs typeface="Calibri"/>
              </a:rPr>
              <a:t>Choix du matériel lui-même</a:t>
            </a:r>
          </a:p>
          <a:p>
            <a:pPr marL="971550" lvl="1"/>
            <a:r>
              <a:rPr lang="fr-CA">
                <a:solidFill>
                  <a:schemeClr val="accent4"/>
                </a:solidFill>
                <a:latin typeface="+mj-lt"/>
                <a:cs typeface="Calibri"/>
              </a:rPr>
              <a:t>Matériel familier ou non</a:t>
            </a:r>
            <a:endParaRPr lang="fr-CA">
              <a:solidFill>
                <a:schemeClr val="accent4"/>
              </a:solidFill>
              <a:latin typeface="+mj-lt"/>
            </a:endParaRPr>
          </a:p>
          <a:p>
            <a:pPr marL="971550" lvl="1"/>
            <a:r>
              <a:rPr lang="fr-CA">
                <a:solidFill>
                  <a:schemeClr val="accent4"/>
                </a:solidFill>
                <a:latin typeface="+mj-lt"/>
                <a:cs typeface="Calibri"/>
              </a:rPr>
              <a:t>Limiter le matériel ou non</a:t>
            </a:r>
          </a:p>
          <a:p>
            <a:pPr marL="971550" lvl="1"/>
            <a:r>
              <a:rPr lang="fr-CA">
                <a:solidFill>
                  <a:schemeClr val="accent4"/>
                </a:solidFill>
                <a:latin typeface="+mj-lt"/>
                <a:cs typeface="Calibri"/>
              </a:rPr>
              <a:t>Utiliser papier crayon ou non</a:t>
            </a:r>
          </a:p>
          <a:p>
            <a:pPr marL="971550" lvl="1"/>
            <a:r>
              <a:rPr lang="fr-CA">
                <a:solidFill>
                  <a:schemeClr val="accent4"/>
                </a:solidFill>
                <a:latin typeface="+mj-lt"/>
                <a:cs typeface="Calibri"/>
              </a:rPr>
              <a:t>Utiliser différents matériels ou non</a:t>
            </a:r>
          </a:p>
          <a:p>
            <a:pPr marL="971550" lvl="1"/>
            <a:r>
              <a:rPr lang="fr-CA">
                <a:solidFill>
                  <a:schemeClr val="accent4"/>
                </a:solidFill>
                <a:latin typeface="+mj-lt"/>
                <a:cs typeface="Calibri"/>
              </a:rPr>
              <a:t>Avec quels élèves ?</a:t>
            </a:r>
          </a:p>
          <a:p>
            <a:pPr marL="971550" lvl="1"/>
            <a:r>
              <a:rPr lang="fr-CA">
                <a:solidFill>
                  <a:schemeClr val="accent4"/>
                </a:solidFill>
                <a:latin typeface="+mj-lt"/>
                <a:cs typeface="Calibri"/>
              </a:rPr>
              <a:t>Pourquoi ?</a:t>
            </a:r>
          </a:p>
          <a:p>
            <a:pPr marL="971550" lvl="1"/>
            <a:r>
              <a:rPr lang="fr-CA">
                <a:solidFill>
                  <a:schemeClr val="accent4"/>
                </a:solidFill>
                <a:latin typeface="+mj-lt"/>
                <a:cs typeface="Calibri"/>
              </a:rPr>
              <a:t>À quels moments ?</a:t>
            </a:r>
          </a:p>
          <a:p>
            <a:pPr marL="742950" lvl="1" indent="0">
              <a:buNone/>
            </a:pPr>
            <a:endParaRPr lang="fr-CA">
              <a:solidFill>
                <a:srgbClr val="0855C3"/>
              </a:solidFill>
              <a:latin typeface="+mj-lt"/>
              <a:cs typeface="Calibri"/>
            </a:endParaRPr>
          </a:p>
          <a:p>
            <a:pPr marL="514350" indent="-514350">
              <a:buFont typeface="Calibri Light" panose="020F0302020204030204"/>
              <a:buAutoNum type="arabicPeriod"/>
            </a:pPr>
            <a:endParaRPr lang="fr-CA">
              <a:latin typeface="+mj-lt"/>
              <a:cs typeface="Calibri"/>
            </a:endParaRPr>
          </a:p>
        </p:txBody>
      </p:sp>
      <p:sp>
        <p:nvSpPr>
          <p:cNvPr id="4" name="Rectangle 3">
            <a:extLst>
              <a:ext uri="{FF2B5EF4-FFF2-40B4-BE49-F238E27FC236}">
                <a16:creationId xmlns:a16="http://schemas.microsoft.com/office/drawing/2014/main" id="{B1EFCCD4-CEB4-044C-B297-CEFE93194D6D}"/>
              </a:ext>
            </a:extLst>
          </p:cNvPr>
          <p:cNvSpPr/>
          <p:nvPr/>
        </p:nvSpPr>
        <p:spPr>
          <a:xfrm>
            <a:off x="9415463" y="5915025"/>
            <a:ext cx="1528762" cy="75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F598557-13F4-C54E-99DF-1FBC8F071566}"/>
              </a:ext>
            </a:extLst>
          </p:cNvPr>
          <p:cNvSpPr/>
          <p:nvPr/>
        </p:nvSpPr>
        <p:spPr>
          <a:xfrm rot="5400000">
            <a:off x="10712209" y="4939507"/>
            <a:ext cx="1528762" cy="75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F65991E-340D-C84E-B48A-7CC4589CC2E2}"/>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86F0BC03-254F-4A74-A1E6-EB765A390851}"/>
              </a:ext>
            </a:extLst>
          </p:cNvPr>
          <p:cNvSpPr>
            <a:spLocks noGrp="1"/>
          </p:cNvSpPr>
          <p:nvPr>
            <p:ph type="sldNum" sz="quarter" idx="12"/>
          </p:nvPr>
        </p:nvSpPr>
        <p:spPr/>
        <p:txBody>
          <a:bodyPr/>
          <a:lstStyle/>
          <a:p>
            <a:fld id="{333B945D-1728-AA48-91AA-C68EC161F81D}" type="slidenum">
              <a:rPr lang="fr-FR" smtClean="0"/>
              <a:t>23</a:t>
            </a:fld>
            <a:endParaRPr lang="fr-FR"/>
          </a:p>
        </p:txBody>
      </p:sp>
    </p:spTree>
    <p:extLst>
      <p:ext uri="{BB962C8B-B14F-4D97-AF65-F5344CB8AC3E}">
        <p14:creationId xmlns:p14="http://schemas.microsoft.com/office/powerpoint/2010/main" val="4228378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346DD8-BAE0-1E41-AEF6-C23E9B8C5EBB}"/>
              </a:ext>
            </a:extLst>
          </p:cNvPr>
          <p:cNvSpPr>
            <a:spLocks noGrp="1"/>
          </p:cNvSpPr>
          <p:nvPr>
            <p:ph type="title"/>
          </p:nvPr>
        </p:nvSpPr>
        <p:spPr>
          <a:xfrm>
            <a:off x="686834" y="1153572"/>
            <a:ext cx="3200400" cy="4461163"/>
          </a:xfrm>
        </p:spPr>
        <p:txBody>
          <a:bodyPr>
            <a:normAutofit/>
          </a:bodyPr>
          <a:lstStyle/>
          <a:p>
            <a:r>
              <a:rPr lang="fr-FR">
                <a:solidFill>
                  <a:srgbClr val="FFFFFF"/>
                </a:solidFill>
              </a:rPr>
              <a:t>Retour sur les questions</a:t>
            </a:r>
          </a:p>
        </p:txBody>
      </p:sp>
      <p:sp>
        <p:nvSpPr>
          <p:cNvPr id="37" name="Arc 3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7F25C61-F379-E04F-9E8B-F2523C9B8A55}"/>
              </a:ext>
            </a:extLst>
          </p:cNvPr>
          <p:cNvSpPr>
            <a:spLocks noGrp="1"/>
          </p:cNvSpPr>
          <p:nvPr>
            <p:ph idx="1"/>
          </p:nvPr>
        </p:nvSpPr>
        <p:spPr>
          <a:xfrm>
            <a:off x="4533036" y="708025"/>
            <a:ext cx="6906491" cy="5585619"/>
          </a:xfrm>
        </p:spPr>
        <p:txBody>
          <a:bodyPr vert="horz" lIns="91440" tIns="45720" rIns="91440" bIns="45720" rtlCol="0" anchor="t">
            <a:normAutofit/>
          </a:bodyPr>
          <a:lstStyle/>
          <a:p>
            <a:pPr marL="0" indent="0">
              <a:buNone/>
            </a:pPr>
            <a:r>
              <a:rPr lang="fr-CA">
                <a:latin typeface="+mj-lt"/>
              </a:rPr>
              <a:t>2. Comment différents choix didactiques induisent les raisonnements mathématiques déployés par des élèves ?</a:t>
            </a:r>
            <a:endParaRPr lang="fr-FR">
              <a:latin typeface="+mj-lt"/>
            </a:endParaRPr>
          </a:p>
          <a:p>
            <a:pPr marL="514350" indent="-514350">
              <a:buFont typeface="+mj-lt"/>
              <a:buAutoNum type="arabicPeriod"/>
            </a:pPr>
            <a:endParaRPr lang="fr-CA">
              <a:latin typeface="+mj-lt"/>
              <a:cs typeface="Calibri"/>
            </a:endParaRPr>
          </a:p>
        </p:txBody>
      </p:sp>
      <p:sp>
        <p:nvSpPr>
          <p:cNvPr id="4" name="Rectangle 3">
            <a:extLst>
              <a:ext uri="{FF2B5EF4-FFF2-40B4-BE49-F238E27FC236}">
                <a16:creationId xmlns:a16="http://schemas.microsoft.com/office/drawing/2014/main" id="{B1EFCCD4-CEB4-044C-B297-CEFE93194D6D}"/>
              </a:ext>
            </a:extLst>
          </p:cNvPr>
          <p:cNvSpPr/>
          <p:nvPr/>
        </p:nvSpPr>
        <p:spPr>
          <a:xfrm>
            <a:off x="9415463" y="5915025"/>
            <a:ext cx="1528762" cy="75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F598557-13F4-C54E-99DF-1FBC8F071566}"/>
              </a:ext>
            </a:extLst>
          </p:cNvPr>
          <p:cNvSpPr/>
          <p:nvPr/>
        </p:nvSpPr>
        <p:spPr>
          <a:xfrm rot="5400000">
            <a:off x="10712209" y="4939507"/>
            <a:ext cx="1528762" cy="75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F65991E-340D-C84E-B48A-7CC4589CC2E2}"/>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A742ABF-E206-4579-99C1-6B89D735CDE1}"/>
              </a:ext>
            </a:extLst>
          </p:cNvPr>
          <p:cNvSpPr txBox="1"/>
          <p:nvPr/>
        </p:nvSpPr>
        <p:spPr>
          <a:xfrm>
            <a:off x="4316961" y="2205548"/>
            <a:ext cx="7065888" cy="3876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lnSpc>
                <a:spcPct val="90000"/>
              </a:lnSpc>
              <a:spcBef>
                <a:spcPts val="500"/>
              </a:spcBef>
              <a:buFont typeface="Arial"/>
              <a:buChar char="•"/>
            </a:pPr>
            <a:r>
              <a:rPr lang="fr-FR" sz="2400">
                <a:solidFill>
                  <a:schemeClr val="accent4"/>
                </a:solidFill>
                <a:latin typeface="+mj-lt"/>
                <a:ea typeface="+mn-lt"/>
                <a:cs typeface="+mn-lt"/>
              </a:rPr>
              <a:t>Opération classique: le matériel renvoie à différente façon de faire et est susceptible de modifier la tâche.</a:t>
            </a:r>
          </a:p>
          <a:p>
            <a:pPr marL="742950" lvl="1" indent="-285750">
              <a:lnSpc>
                <a:spcPct val="90000"/>
              </a:lnSpc>
              <a:spcBef>
                <a:spcPts val="500"/>
              </a:spcBef>
              <a:buFont typeface="Arial"/>
              <a:buChar char="•"/>
            </a:pPr>
            <a:r>
              <a:rPr lang="fr-FR" sz="2400">
                <a:solidFill>
                  <a:schemeClr val="accent4"/>
                </a:solidFill>
                <a:latin typeface="+mj-lt"/>
                <a:ea typeface="+mn-lt"/>
                <a:cs typeface="+mn-lt"/>
              </a:rPr>
              <a:t>Douzième: limiter le matériel contraint à modifier les raisonnements. Le matériel joue différents rôles: résolution, validation, représentation, explication.</a:t>
            </a:r>
          </a:p>
          <a:p>
            <a:pPr marL="742950" lvl="1" indent="-285750">
              <a:lnSpc>
                <a:spcPct val="90000"/>
              </a:lnSpc>
              <a:spcBef>
                <a:spcPts val="500"/>
              </a:spcBef>
              <a:buFont typeface="Arial"/>
              <a:buChar char="•"/>
            </a:pPr>
            <a:r>
              <a:rPr lang="fr-FR" sz="2400">
                <a:solidFill>
                  <a:schemeClr val="accent4"/>
                </a:solidFill>
                <a:latin typeface="+mj-lt"/>
                <a:ea typeface="+mn-lt"/>
                <a:cs typeface="+mn-lt"/>
              </a:rPr>
              <a:t>Jardin: l’utilisation du matériel, comme outil didactique, permet de générer plusieurs solutions et ainsi d’enrichir  la discussion mathématique lors des retours. </a:t>
            </a:r>
            <a:endParaRPr lang="fr-FR" sz="2400">
              <a:solidFill>
                <a:schemeClr val="accent4"/>
              </a:solidFill>
              <a:latin typeface="+mj-lt"/>
            </a:endParaRPr>
          </a:p>
        </p:txBody>
      </p:sp>
      <p:sp>
        <p:nvSpPr>
          <p:cNvPr id="6" name="Espace réservé du numéro de diapositive 5">
            <a:extLst>
              <a:ext uri="{FF2B5EF4-FFF2-40B4-BE49-F238E27FC236}">
                <a16:creationId xmlns:a16="http://schemas.microsoft.com/office/drawing/2014/main" id="{F100B915-74FF-0BE5-AD1B-2765CCA3996B}"/>
              </a:ext>
            </a:extLst>
          </p:cNvPr>
          <p:cNvSpPr>
            <a:spLocks noGrp="1"/>
          </p:cNvSpPr>
          <p:nvPr>
            <p:ph type="sldNum" sz="quarter" idx="12"/>
          </p:nvPr>
        </p:nvSpPr>
        <p:spPr/>
        <p:txBody>
          <a:bodyPr/>
          <a:lstStyle/>
          <a:p>
            <a:fld id="{333B945D-1728-AA48-91AA-C68EC161F81D}" type="slidenum">
              <a:rPr lang="fr-FR" smtClean="0"/>
              <a:t>24</a:t>
            </a:fld>
            <a:endParaRPr lang="fr-FR"/>
          </a:p>
        </p:txBody>
      </p:sp>
    </p:spTree>
    <p:extLst>
      <p:ext uri="{BB962C8B-B14F-4D97-AF65-F5344CB8AC3E}">
        <p14:creationId xmlns:p14="http://schemas.microsoft.com/office/powerpoint/2010/main" val="1752443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346DD8-BAE0-1E41-AEF6-C23E9B8C5EBB}"/>
              </a:ext>
            </a:extLst>
          </p:cNvPr>
          <p:cNvSpPr>
            <a:spLocks noGrp="1"/>
          </p:cNvSpPr>
          <p:nvPr>
            <p:ph type="title"/>
          </p:nvPr>
        </p:nvSpPr>
        <p:spPr>
          <a:xfrm>
            <a:off x="686834" y="1153572"/>
            <a:ext cx="3200400" cy="4461163"/>
          </a:xfrm>
        </p:spPr>
        <p:txBody>
          <a:bodyPr>
            <a:normAutofit/>
          </a:bodyPr>
          <a:lstStyle/>
          <a:p>
            <a:r>
              <a:rPr lang="fr-FR">
                <a:solidFill>
                  <a:srgbClr val="FFFFFF"/>
                </a:solidFill>
              </a:rPr>
              <a:t>Retour sur les questions</a:t>
            </a:r>
          </a:p>
        </p:txBody>
      </p:sp>
      <p:sp>
        <p:nvSpPr>
          <p:cNvPr id="37" name="Arc 3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7F25C61-F379-E04F-9E8B-F2523C9B8A55}"/>
              </a:ext>
            </a:extLst>
          </p:cNvPr>
          <p:cNvSpPr>
            <a:spLocks noGrp="1"/>
          </p:cNvSpPr>
          <p:nvPr>
            <p:ph idx="1"/>
          </p:nvPr>
        </p:nvSpPr>
        <p:spPr>
          <a:xfrm>
            <a:off x="4533036" y="708025"/>
            <a:ext cx="6906491" cy="5585619"/>
          </a:xfrm>
        </p:spPr>
        <p:txBody>
          <a:bodyPr vert="horz" lIns="91440" tIns="45720" rIns="91440" bIns="45720" rtlCol="0" anchor="t">
            <a:normAutofit/>
          </a:bodyPr>
          <a:lstStyle/>
          <a:p>
            <a:pPr marL="0" indent="0">
              <a:buNone/>
            </a:pPr>
            <a:r>
              <a:rPr lang="fr-CA">
                <a:latin typeface="+mj-lt"/>
                <a:cs typeface="Calibri"/>
              </a:rPr>
              <a:t>3. Comment ces choix tiennent-ils compte des différences inhérentes à la classe de mathématiques ?</a:t>
            </a:r>
            <a:endParaRPr lang="fr-FR">
              <a:latin typeface="+mj-lt"/>
            </a:endParaRPr>
          </a:p>
          <a:p>
            <a:pPr marL="514350" indent="-514350">
              <a:buAutoNum type="arabicPeriod"/>
            </a:pPr>
            <a:endParaRPr lang="fr-CA">
              <a:latin typeface="+mj-lt"/>
              <a:cs typeface="Calibri"/>
            </a:endParaRPr>
          </a:p>
        </p:txBody>
      </p:sp>
      <p:sp>
        <p:nvSpPr>
          <p:cNvPr id="4" name="Rectangle 3">
            <a:extLst>
              <a:ext uri="{FF2B5EF4-FFF2-40B4-BE49-F238E27FC236}">
                <a16:creationId xmlns:a16="http://schemas.microsoft.com/office/drawing/2014/main" id="{B1EFCCD4-CEB4-044C-B297-CEFE93194D6D}"/>
              </a:ext>
            </a:extLst>
          </p:cNvPr>
          <p:cNvSpPr/>
          <p:nvPr/>
        </p:nvSpPr>
        <p:spPr>
          <a:xfrm>
            <a:off x="9415463" y="5915025"/>
            <a:ext cx="1528762" cy="75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F598557-13F4-C54E-99DF-1FBC8F071566}"/>
              </a:ext>
            </a:extLst>
          </p:cNvPr>
          <p:cNvSpPr/>
          <p:nvPr/>
        </p:nvSpPr>
        <p:spPr>
          <a:xfrm rot="5400000">
            <a:off x="10712209" y="4939507"/>
            <a:ext cx="1528762" cy="75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F65991E-340D-C84E-B48A-7CC4589CC2E2}"/>
              </a:ext>
            </a:extLst>
          </p:cNvPr>
          <p:cNvSpPr/>
          <p:nvPr/>
        </p:nvSpPr>
        <p:spPr>
          <a:xfrm>
            <a:off x="627486"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902EA0E-2F84-476D-8891-770F2B8C309F}"/>
              </a:ext>
            </a:extLst>
          </p:cNvPr>
          <p:cNvSpPr txBox="1"/>
          <p:nvPr/>
        </p:nvSpPr>
        <p:spPr>
          <a:xfrm>
            <a:off x="4321018" y="2245807"/>
            <a:ext cx="711850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buChar char="•"/>
            </a:pPr>
            <a:r>
              <a:rPr lang="fr-FR" sz="2400">
                <a:solidFill>
                  <a:srgbClr val="0855C3"/>
                </a:solidFill>
                <a:latin typeface="+mj-lt"/>
                <a:cs typeface="Arial"/>
              </a:rPr>
              <a:t>Opération classique : le matériel n'est pas nécessairement une aide à la résolution d'une tâche.</a:t>
            </a:r>
          </a:p>
          <a:p>
            <a:pPr lvl="1"/>
            <a:endParaRPr lang="fr-FR" sz="2400">
              <a:solidFill>
                <a:srgbClr val="0855C3"/>
              </a:solidFill>
              <a:latin typeface="+mj-lt"/>
              <a:cs typeface="Arial"/>
            </a:endParaRPr>
          </a:p>
          <a:p>
            <a:pPr lvl="1">
              <a:buChar char="•"/>
            </a:pPr>
            <a:r>
              <a:rPr lang="fr-FR" sz="2400">
                <a:solidFill>
                  <a:srgbClr val="0855C3"/>
                </a:solidFill>
                <a:latin typeface="+mj-lt"/>
                <a:cs typeface="Arial"/>
              </a:rPr>
              <a:t>Douzième : limiter le matériel permet de susciter une nouvelle réflexion sur la représentation et l'interprétation d'une solution</a:t>
            </a:r>
          </a:p>
          <a:p>
            <a:pPr lvl="1">
              <a:buChar char="•"/>
            </a:pPr>
            <a:endParaRPr lang="fr-FR" sz="2400">
              <a:solidFill>
                <a:srgbClr val="0855C3"/>
              </a:solidFill>
              <a:latin typeface="+mj-lt"/>
              <a:cs typeface="Arial"/>
            </a:endParaRPr>
          </a:p>
          <a:p>
            <a:pPr lvl="1">
              <a:buChar char="•"/>
            </a:pPr>
            <a:r>
              <a:rPr lang="fr-FR" sz="2400">
                <a:solidFill>
                  <a:srgbClr val="0855C3"/>
                </a:solidFill>
                <a:latin typeface="+mj-lt"/>
                <a:cs typeface="Arial"/>
              </a:rPr>
              <a:t>Jardin : donner du matériel différent à certains élèves permet à tous les élèves de générer différentes solutions.</a:t>
            </a:r>
          </a:p>
        </p:txBody>
      </p:sp>
      <p:sp>
        <p:nvSpPr>
          <p:cNvPr id="6" name="Espace réservé du numéro de diapositive 5">
            <a:extLst>
              <a:ext uri="{FF2B5EF4-FFF2-40B4-BE49-F238E27FC236}">
                <a16:creationId xmlns:a16="http://schemas.microsoft.com/office/drawing/2014/main" id="{B863CE9F-23B0-F69B-67BE-64A9D2D70455}"/>
              </a:ext>
            </a:extLst>
          </p:cNvPr>
          <p:cNvSpPr>
            <a:spLocks noGrp="1"/>
          </p:cNvSpPr>
          <p:nvPr>
            <p:ph type="sldNum" sz="quarter" idx="12"/>
          </p:nvPr>
        </p:nvSpPr>
        <p:spPr/>
        <p:txBody>
          <a:bodyPr/>
          <a:lstStyle/>
          <a:p>
            <a:fld id="{333B945D-1728-AA48-91AA-C68EC161F81D}" type="slidenum">
              <a:rPr lang="fr-FR" smtClean="0"/>
              <a:t>25</a:t>
            </a:fld>
            <a:endParaRPr lang="fr-FR"/>
          </a:p>
        </p:txBody>
      </p:sp>
    </p:spTree>
    <p:extLst>
      <p:ext uri="{BB962C8B-B14F-4D97-AF65-F5344CB8AC3E}">
        <p14:creationId xmlns:p14="http://schemas.microsoft.com/office/powerpoint/2010/main" val="409648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Image 83" descr="Une image contenant texte&#10;&#10;Description générée automatiquement">
            <a:extLst>
              <a:ext uri="{FF2B5EF4-FFF2-40B4-BE49-F238E27FC236}">
                <a16:creationId xmlns:a16="http://schemas.microsoft.com/office/drawing/2014/main" id="{A6838717-EB54-4A9B-E0F6-9FA6348812E4}"/>
              </a:ext>
            </a:extLst>
          </p:cNvPr>
          <p:cNvPicPr>
            <a:picLocks noChangeAspect="1"/>
          </p:cNvPicPr>
          <p:nvPr/>
        </p:nvPicPr>
        <p:blipFill rotWithShape="1">
          <a:blip r:embed="rId3"/>
          <a:srcRect l="6102" r="54851" b="-1"/>
          <a:stretch/>
        </p:blipFill>
        <p:spPr>
          <a:xfrm>
            <a:off x="621675" y="623275"/>
            <a:ext cx="5474323" cy="5607882"/>
          </a:xfrm>
          <a:prstGeom prst="rect">
            <a:avLst/>
          </a:prstGeom>
        </p:spPr>
      </p:pic>
      <p:sp>
        <p:nvSpPr>
          <p:cNvPr id="90" name="Right Triangle 8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8B3F05C-DB24-4AA2-9ACE-84411DA235CD}"/>
              </a:ext>
            </a:extLst>
          </p:cNvPr>
          <p:cNvSpPr>
            <a:spLocks noGrp="1"/>
          </p:cNvSpPr>
          <p:nvPr>
            <p:ph type="title"/>
          </p:nvPr>
        </p:nvSpPr>
        <p:spPr>
          <a:xfrm>
            <a:off x="6717673" y="1180957"/>
            <a:ext cx="4578802" cy="1597228"/>
          </a:xfrm>
        </p:spPr>
        <p:txBody>
          <a:bodyPr>
            <a:normAutofit/>
          </a:bodyPr>
          <a:lstStyle/>
          <a:p>
            <a:r>
              <a:rPr lang="fr-FR" sz="3000">
                <a:ea typeface="+mj-lt"/>
                <a:cs typeface="+mj-lt"/>
              </a:rPr>
              <a:t>Une pratique d'utilisation du matériel ne peut faire fi... </a:t>
            </a:r>
            <a:endParaRPr lang="fr-FR" sz="3000"/>
          </a:p>
        </p:txBody>
      </p:sp>
      <p:pic>
        <p:nvPicPr>
          <p:cNvPr id="99" name="Image 98">
            <a:extLst>
              <a:ext uri="{FF2B5EF4-FFF2-40B4-BE49-F238E27FC236}">
                <a16:creationId xmlns:a16="http://schemas.microsoft.com/office/drawing/2014/main" id="{40E16816-4868-56E8-CEB9-EB7D11BA2675}"/>
              </a:ext>
            </a:extLst>
          </p:cNvPr>
          <p:cNvPicPr>
            <a:picLocks noChangeAspect="1"/>
          </p:cNvPicPr>
          <p:nvPr/>
        </p:nvPicPr>
        <p:blipFill>
          <a:blip r:embed="rId4"/>
          <a:stretch>
            <a:fillRect/>
          </a:stretch>
        </p:blipFill>
        <p:spPr>
          <a:xfrm>
            <a:off x="406498" y="6183628"/>
            <a:ext cx="2959534" cy="894075"/>
          </a:xfrm>
          <a:prstGeom prst="rect">
            <a:avLst/>
          </a:prstGeom>
        </p:spPr>
      </p:pic>
      <p:graphicFrame>
        <p:nvGraphicFramePr>
          <p:cNvPr id="9" name="Content Placeholder 8">
            <a:extLst>
              <a:ext uri="{FF2B5EF4-FFF2-40B4-BE49-F238E27FC236}">
                <a16:creationId xmlns:a16="http://schemas.microsoft.com/office/drawing/2014/main" id="{E4416674-8B84-0947-B9F5-296D7283EF14}"/>
              </a:ext>
            </a:extLst>
          </p:cNvPr>
          <p:cNvGraphicFramePr>
            <a:graphicFrameLocks/>
          </p:cNvGraphicFramePr>
          <p:nvPr>
            <p:extLst>
              <p:ext uri="{D42A27DB-BD31-4B8C-83A1-F6EECF244321}">
                <p14:modId xmlns:p14="http://schemas.microsoft.com/office/powerpoint/2010/main" val="3642686021"/>
              </p:ext>
            </p:extLst>
          </p:nvPr>
        </p:nvGraphicFramePr>
        <p:xfrm>
          <a:off x="6686612" y="2363042"/>
          <a:ext cx="4578803" cy="30698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Espace réservé du numéro de diapositive 17">
            <a:extLst>
              <a:ext uri="{FF2B5EF4-FFF2-40B4-BE49-F238E27FC236}">
                <a16:creationId xmlns:a16="http://schemas.microsoft.com/office/drawing/2014/main" id="{8D0316DC-7B0A-85ED-24D0-87F1EED2214B}"/>
              </a:ext>
            </a:extLst>
          </p:cNvPr>
          <p:cNvSpPr>
            <a:spLocks noGrp="1"/>
          </p:cNvSpPr>
          <p:nvPr>
            <p:ph type="sldNum" sz="quarter" idx="12"/>
          </p:nvPr>
        </p:nvSpPr>
        <p:spPr/>
        <p:txBody>
          <a:bodyPr/>
          <a:lstStyle/>
          <a:p>
            <a:fld id="{333B945D-1728-AA48-91AA-C68EC161F81D}" type="slidenum">
              <a:rPr lang="fr-FR" smtClean="0"/>
              <a:t>26</a:t>
            </a:fld>
            <a:endParaRPr lang="fr-FR"/>
          </a:p>
        </p:txBody>
      </p:sp>
    </p:spTree>
    <p:extLst>
      <p:ext uri="{BB962C8B-B14F-4D97-AF65-F5344CB8AC3E}">
        <p14:creationId xmlns:p14="http://schemas.microsoft.com/office/powerpoint/2010/main" val="3596901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Image 83" descr="Une image contenant texte&#10;&#10;Description générée automatiquement">
            <a:extLst>
              <a:ext uri="{FF2B5EF4-FFF2-40B4-BE49-F238E27FC236}">
                <a16:creationId xmlns:a16="http://schemas.microsoft.com/office/drawing/2014/main" id="{A6838717-EB54-4A9B-E0F6-9FA6348812E4}"/>
              </a:ext>
            </a:extLst>
          </p:cNvPr>
          <p:cNvPicPr>
            <a:picLocks noChangeAspect="1"/>
          </p:cNvPicPr>
          <p:nvPr/>
        </p:nvPicPr>
        <p:blipFill rotWithShape="1">
          <a:blip r:embed="rId3"/>
          <a:srcRect l="6102" r="54851" b="-1"/>
          <a:stretch/>
        </p:blipFill>
        <p:spPr>
          <a:xfrm>
            <a:off x="621675" y="623275"/>
            <a:ext cx="5474323" cy="5607882"/>
          </a:xfrm>
          <a:prstGeom prst="rect">
            <a:avLst/>
          </a:prstGeom>
        </p:spPr>
      </p:pic>
      <p:sp>
        <p:nvSpPr>
          <p:cNvPr id="90" name="Right Triangle 8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8B3F05C-DB24-4AA2-9ACE-84411DA235CD}"/>
              </a:ext>
            </a:extLst>
          </p:cNvPr>
          <p:cNvSpPr>
            <a:spLocks noGrp="1"/>
          </p:cNvSpPr>
          <p:nvPr>
            <p:ph type="title"/>
          </p:nvPr>
        </p:nvSpPr>
        <p:spPr>
          <a:xfrm>
            <a:off x="6717673" y="1180957"/>
            <a:ext cx="4412114" cy="3216477"/>
          </a:xfrm>
        </p:spPr>
        <p:txBody>
          <a:bodyPr>
            <a:normAutofit fontScale="90000"/>
          </a:bodyPr>
          <a:lstStyle/>
          <a:p>
            <a:r>
              <a:rPr lang="fr-FR" sz="3000">
                <a:cs typeface="Calibri Light"/>
              </a:rPr>
              <a:t>Merci pour votre écoute</a:t>
            </a:r>
            <a:br>
              <a:rPr lang="fr-FR" sz="3000">
                <a:cs typeface="Calibri Light"/>
              </a:rPr>
            </a:br>
            <a:br>
              <a:rPr lang="fr-FR" sz="3000">
                <a:cs typeface="Calibri Light"/>
              </a:rPr>
            </a:br>
            <a:r>
              <a:rPr lang="fr-FR" sz="3000">
                <a:cs typeface="Calibri Light"/>
              </a:rPr>
              <a:t>À vos questions!</a:t>
            </a:r>
            <a:br>
              <a:rPr lang="fr-FR" sz="3000">
                <a:cs typeface="Calibri Light"/>
              </a:rPr>
            </a:br>
            <a:br>
              <a:rPr lang="fr-FR" sz="3000">
                <a:cs typeface="Calibri Light"/>
              </a:rPr>
            </a:br>
            <a:br>
              <a:rPr lang="fr-FR" sz="3000">
                <a:cs typeface="Calibri Light"/>
              </a:rPr>
            </a:br>
            <a:br>
              <a:rPr lang="fr-FR" sz="3000">
                <a:cs typeface="Calibri Light"/>
              </a:rPr>
            </a:br>
            <a:r>
              <a:rPr lang="fr-FR" sz="2700">
                <a:cs typeface="Calibri Light"/>
              </a:rPr>
              <a:t>www.matherealiser.fse.ulaval.ca </a:t>
            </a:r>
          </a:p>
        </p:txBody>
      </p:sp>
      <p:pic>
        <p:nvPicPr>
          <p:cNvPr id="99" name="Image 98">
            <a:extLst>
              <a:ext uri="{FF2B5EF4-FFF2-40B4-BE49-F238E27FC236}">
                <a16:creationId xmlns:a16="http://schemas.microsoft.com/office/drawing/2014/main" id="{40E16816-4868-56E8-CEB9-EB7D11BA2675}"/>
              </a:ext>
            </a:extLst>
          </p:cNvPr>
          <p:cNvPicPr>
            <a:picLocks noChangeAspect="1"/>
          </p:cNvPicPr>
          <p:nvPr/>
        </p:nvPicPr>
        <p:blipFill>
          <a:blip r:embed="rId4"/>
          <a:stretch>
            <a:fillRect/>
          </a:stretch>
        </p:blipFill>
        <p:spPr>
          <a:xfrm>
            <a:off x="406498" y="6183628"/>
            <a:ext cx="2959534" cy="894075"/>
          </a:xfrm>
          <a:prstGeom prst="rect">
            <a:avLst/>
          </a:prstGeom>
        </p:spPr>
      </p:pic>
      <p:sp>
        <p:nvSpPr>
          <p:cNvPr id="3" name="Espace réservé du numéro de diapositive 2">
            <a:extLst>
              <a:ext uri="{FF2B5EF4-FFF2-40B4-BE49-F238E27FC236}">
                <a16:creationId xmlns:a16="http://schemas.microsoft.com/office/drawing/2014/main" id="{6FB7EE1E-BDEE-46FA-3E3E-A94AF5334F63}"/>
              </a:ext>
            </a:extLst>
          </p:cNvPr>
          <p:cNvSpPr>
            <a:spLocks noGrp="1"/>
          </p:cNvSpPr>
          <p:nvPr>
            <p:ph type="sldNum" sz="quarter" idx="12"/>
          </p:nvPr>
        </p:nvSpPr>
        <p:spPr/>
        <p:txBody>
          <a:bodyPr/>
          <a:lstStyle/>
          <a:p>
            <a:fld id="{333B945D-1728-AA48-91AA-C68EC161F81D}" type="slidenum">
              <a:rPr lang="fr-FR" smtClean="0"/>
              <a:t>27</a:t>
            </a:fld>
            <a:endParaRPr lang="fr-FR"/>
          </a:p>
        </p:txBody>
      </p:sp>
    </p:spTree>
    <p:extLst>
      <p:ext uri="{BB962C8B-B14F-4D97-AF65-F5344CB8AC3E}">
        <p14:creationId xmlns:p14="http://schemas.microsoft.com/office/powerpoint/2010/main" val="1478785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B52DA6-2745-D849-8FBE-C2D3A261876F}"/>
              </a:ext>
            </a:extLst>
          </p:cNvPr>
          <p:cNvSpPr>
            <a:spLocks noGrp="1"/>
          </p:cNvSpPr>
          <p:nvPr>
            <p:ph type="title"/>
          </p:nvPr>
        </p:nvSpPr>
        <p:spPr>
          <a:xfrm>
            <a:off x="1171074" y="1396686"/>
            <a:ext cx="3240506" cy="4064628"/>
          </a:xfrm>
        </p:spPr>
        <p:txBody>
          <a:bodyPr>
            <a:normAutofit/>
          </a:bodyPr>
          <a:lstStyle/>
          <a:p>
            <a:r>
              <a:rPr lang="fr-FR">
                <a:solidFill>
                  <a:srgbClr val="FFFFFF"/>
                </a:solidFill>
              </a:rPr>
              <a:t>Deux questions introductives</a:t>
            </a:r>
          </a:p>
        </p:txBody>
      </p:sp>
      <p:sp>
        <p:nvSpPr>
          <p:cNvPr id="3" name="Espace réservé du contenu 2">
            <a:extLst>
              <a:ext uri="{FF2B5EF4-FFF2-40B4-BE49-F238E27FC236}">
                <a16:creationId xmlns:a16="http://schemas.microsoft.com/office/drawing/2014/main" id="{E29E8C78-706F-4745-A564-A5F19DAA5E42}"/>
              </a:ext>
            </a:extLst>
          </p:cNvPr>
          <p:cNvSpPr>
            <a:spLocks noGrp="1"/>
          </p:cNvSpPr>
          <p:nvPr>
            <p:ph idx="1"/>
          </p:nvPr>
        </p:nvSpPr>
        <p:spPr>
          <a:xfrm>
            <a:off x="5109127" y="1526033"/>
            <a:ext cx="6342304" cy="3935281"/>
          </a:xfrm>
        </p:spPr>
        <p:txBody>
          <a:bodyPr vert="horz" lIns="91440" tIns="45720" rIns="91440" bIns="45720" rtlCol="0" anchor="t">
            <a:normAutofit/>
          </a:bodyPr>
          <a:lstStyle/>
          <a:p>
            <a:r>
              <a:rPr lang="fr-FR">
                <a:latin typeface="+mj-lt"/>
              </a:rPr>
              <a:t>Q1. Quel est le profil des </a:t>
            </a:r>
            <a:r>
              <a:rPr lang="fr-FR" err="1">
                <a:latin typeface="+mj-lt"/>
              </a:rPr>
              <a:t>participant.es</a:t>
            </a:r>
            <a:r>
              <a:rPr lang="fr-FR">
                <a:latin typeface="+mj-lt"/>
              </a:rPr>
              <a:t>? </a:t>
            </a:r>
          </a:p>
          <a:p>
            <a:pPr lvl="1"/>
            <a:r>
              <a:rPr lang="fr-FR" err="1">
                <a:latin typeface="+mj-lt"/>
              </a:rPr>
              <a:t>Enseignant.e</a:t>
            </a:r>
            <a:endParaRPr lang="fr-FR">
              <a:latin typeface="+mj-lt"/>
            </a:endParaRPr>
          </a:p>
          <a:p>
            <a:pPr lvl="1"/>
            <a:r>
              <a:rPr lang="fr-FR">
                <a:latin typeface="+mj-lt"/>
              </a:rPr>
              <a:t>Orthopédagogue</a:t>
            </a:r>
          </a:p>
          <a:p>
            <a:pPr lvl="1"/>
            <a:r>
              <a:rPr lang="fr-FR">
                <a:latin typeface="+mj-lt"/>
              </a:rPr>
              <a:t>Conseiller pédagogique</a:t>
            </a:r>
          </a:p>
          <a:p>
            <a:pPr lvl="1"/>
            <a:r>
              <a:rPr lang="fr-FR">
                <a:latin typeface="+mj-lt"/>
              </a:rPr>
              <a:t>Autres</a:t>
            </a:r>
            <a:endParaRPr lang="fr-FR">
              <a:latin typeface="+mj-lt"/>
              <a:ea typeface="+mn-lt"/>
              <a:cs typeface="+mn-lt"/>
            </a:endParaRPr>
          </a:p>
          <a:p>
            <a:pPr marL="457200" lvl="1" indent="0">
              <a:buNone/>
            </a:pPr>
            <a:endParaRPr lang="fr-FR">
              <a:latin typeface="+mj-lt"/>
              <a:ea typeface="+mn-lt"/>
              <a:cs typeface="+mn-lt"/>
            </a:endParaRPr>
          </a:p>
          <a:p>
            <a:r>
              <a:rPr lang="fr">
                <a:latin typeface="+mj-lt"/>
                <a:ea typeface="+mn-lt"/>
                <a:cs typeface="+mn-lt"/>
              </a:rPr>
              <a:t>Q2. Pour quel(s) usages le matériel devrait-il être utiliser en mathématiques?</a:t>
            </a:r>
          </a:p>
          <a:p>
            <a:endParaRPr lang="fr">
              <a:latin typeface="+mj-lt"/>
              <a:ea typeface="+mn-lt"/>
              <a:cs typeface="+mn-lt"/>
            </a:endParaRPr>
          </a:p>
          <a:p>
            <a:pPr marL="0" indent="0">
              <a:buNone/>
            </a:pPr>
            <a:endParaRPr lang="fr">
              <a:latin typeface="+mj-lt"/>
              <a:cs typeface="Calibri"/>
            </a:endParaRPr>
          </a:p>
          <a:p>
            <a:pPr marL="0" indent="0">
              <a:buNone/>
            </a:pPr>
            <a:endParaRPr lang="fr-FR">
              <a:latin typeface="+mj-lt"/>
              <a:cs typeface="Calibri" panose="020F0502020204030204"/>
            </a:endParaRPr>
          </a:p>
          <a:p>
            <a:pPr lvl="1"/>
            <a:endParaRPr lang="fr-FR">
              <a:latin typeface="+mj-lt"/>
              <a:cs typeface="Calibri" panose="020F0502020204030204"/>
            </a:endParaRPr>
          </a:p>
        </p:txBody>
      </p:sp>
      <p:sp>
        <p:nvSpPr>
          <p:cNvPr id="6" name="Rectangle 5">
            <a:extLst>
              <a:ext uri="{FF2B5EF4-FFF2-40B4-BE49-F238E27FC236}">
                <a16:creationId xmlns:a16="http://schemas.microsoft.com/office/drawing/2014/main" id="{20664C10-05B9-4D15-863F-3E0818384A9B}"/>
              </a:ext>
            </a:extLst>
          </p:cNvPr>
          <p:cNvSpPr/>
          <p:nvPr/>
        </p:nvSpPr>
        <p:spPr>
          <a:xfrm>
            <a:off x="629742"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FFC1E682-FB78-BA0B-1CC7-C82841EF2703}"/>
              </a:ext>
            </a:extLst>
          </p:cNvPr>
          <p:cNvSpPr>
            <a:spLocks noGrp="1"/>
          </p:cNvSpPr>
          <p:nvPr>
            <p:ph type="sldNum" sz="quarter" idx="12"/>
          </p:nvPr>
        </p:nvSpPr>
        <p:spPr/>
        <p:txBody>
          <a:bodyPr/>
          <a:lstStyle/>
          <a:p>
            <a:fld id="{333B945D-1728-AA48-91AA-C68EC161F81D}" type="slidenum">
              <a:rPr lang="fr-FR" smtClean="0"/>
              <a:t>3</a:t>
            </a:fld>
            <a:endParaRPr lang="fr-FR"/>
          </a:p>
        </p:txBody>
      </p:sp>
    </p:spTree>
    <p:extLst>
      <p:ext uri="{BB962C8B-B14F-4D97-AF65-F5344CB8AC3E}">
        <p14:creationId xmlns:p14="http://schemas.microsoft.com/office/powerpoint/2010/main" val="403758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le rectangle 5">
            <a:extLst>
              <a:ext uri="{FF2B5EF4-FFF2-40B4-BE49-F238E27FC236}">
                <a16:creationId xmlns:a16="http://schemas.microsoft.com/office/drawing/2014/main" id="{3A395DA2-B878-09BC-8280-4A9DA6AA0FF6}"/>
              </a:ext>
            </a:extLst>
          </p:cNvPr>
          <p:cNvSpPr/>
          <p:nvPr/>
        </p:nvSpPr>
        <p:spPr>
          <a:xfrm flipH="1">
            <a:off x="8575288" y="3380679"/>
            <a:ext cx="3261730" cy="315021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 name="Titre 1">
            <a:extLst>
              <a:ext uri="{FF2B5EF4-FFF2-40B4-BE49-F238E27FC236}">
                <a16:creationId xmlns:a16="http://schemas.microsoft.com/office/drawing/2014/main" id="{BA7D0991-9DD6-8241-9648-523E447E940C}"/>
              </a:ext>
            </a:extLst>
          </p:cNvPr>
          <p:cNvSpPr>
            <a:spLocks noGrp="1"/>
          </p:cNvSpPr>
          <p:nvPr>
            <p:ph type="title"/>
          </p:nvPr>
        </p:nvSpPr>
        <p:spPr/>
        <p:txBody>
          <a:bodyPr/>
          <a:lstStyle/>
          <a:p>
            <a:r>
              <a:rPr lang="fr-FR"/>
              <a:t>D’où vient cette idée d’utiliser du matériel?</a:t>
            </a:r>
          </a:p>
        </p:txBody>
      </p:sp>
      <p:sp>
        <p:nvSpPr>
          <p:cNvPr id="3" name="Espace réservé du contenu 2">
            <a:extLst>
              <a:ext uri="{FF2B5EF4-FFF2-40B4-BE49-F238E27FC236}">
                <a16:creationId xmlns:a16="http://schemas.microsoft.com/office/drawing/2014/main" id="{0CB8BC7A-7253-8948-8C32-44F764CF38D1}"/>
              </a:ext>
            </a:extLst>
          </p:cNvPr>
          <p:cNvSpPr>
            <a:spLocks noGrp="1"/>
          </p:cNvSpPr>
          <p:nvPr>
            <p:ph idx="1"/>
          </p:nvPr>
        </p:nvSpPr>
        <p:spPr>
          <a:xfrm>
            <a:off x="838200" y="1825625"/>
            <a:ext cx="9818649" cy="4351338"/>
          </a:xfrm>
        </p:spPr>
        <p:txBody>
          <a:bodyPr vert="horz" lIns="91440" tIns="45720" rIns="91440" bIns="45720" rtlCol="0" anchor="t">
            <a:normAutofit/>
          </a:bodyPr>
          <a:lstStyle/>
          <a:p>
            <a:r>
              <a:rPr lang="fr-FR">
                <a:latin typeface="+mj-lt"/>
              </a:rPr>
              <a:t>D’un point de vue théorique, un aperçu</a:t>
            </a:r>
            <a:endParaRPr lang="en-US">
              <a:latin typeface="+mj-lt"/>
            </a:endParaRPr>
          </a:p>
          <a:p>
            <a:pPr lvl="1"/>
            <a:r>
              <a:rPr lang="fr-FR">
                <a:latin typeface="+mj-lt"/>
              </a:rPr>
              <a:t>Les stades de développement de Piaget: du stade opératoire concret au stade des opérations formelles</a:t>
            </a:r>
            <a:endParaRPr lang="fr-FR">
              <a:latin typeface="+mj-lt"/>
              <a:cs typeface="Calibri"/>
            </a:endParaRPr>
          </a:p>
          <a:p>
            <a:pPr lvl="1"/>
            <a:r>
              <a:rPr lang="fr-FR">
                <a:latin typeface="+mj-lt"/>
              </a:rPr>
              <a:t>La théorie du rôle des représentations de Bruner : les niveaux </a:t>
            </a:r>
            <a:r>
              <a:rPr lang="fr-FR" err="1">
                <a:latin typeface="+mj-lt"/>
              </a:rPr>
              <a:t>enactif</a:t>
            </a:r>
            <a:r>
              <a:rPr lang="fr-FR">
                <a:latin typeface="+mj-lt"/>
              </a:rPr>
              <a:t>, iconique et abstrait</a:t>
            </a:r>
            <a:endParaRPr lang="fr-FR">
              <a:latin typeface="+mj-lt"/>
              <a:cs typeface="Calibri" panose="020F0502020204030204"/>
            </a:endParaRPr>
          </a:p>
          <a:p>
            <a:pPr lvl="1"/>
            <a:r>
              <a:rPr lang="fr-FR">
                <a:latin typeface="+mj-lt"/>
              </a:rPr>
              <a:t>La théorie d'apprentissage expérientiel inspirée de Dewey : apprendre à travers les expériences concrètes </a:t>
            </a:r>
            <a:endParaRPr lang="fr-FR">
              <a:latin typeface="+mj-lt"/>
              <a:cs typeface="Calibri"/>
            </a:endParaRPr>
          </a:p>
          <a:p>
            <a:pPr lvl="1"/>
            <a:r>
              <a:rPr lang="fr-FR">
                <a:latin typeface="+mj-lt"/>
              </a:rPr>
              <a:t>Vygotsky: les outils porteurs d'une certaine culture comme médiateur de l'apprentissage</a:t>
            </a:r>
            <a:endParaRPr lang="fr-FR">
              <a:latin typeface="+mj-lt"/>
              <a:cs typeface="Calibri" panose="020F0502020204030204"/>
            </a:endParaRPr>
          </a:p>
          <a:p>
            <a:pPr lvl="1"/>
            <a:endParaRPr lang="fr-FR">
              <a:latin typeface="+mj-lt"/>
              <a:cs typeface="Calibri" panose="020F0502020204030204"/>
            </a:endParaRPr>
          </a:p>
        </p:txBody>
      </p:sp>
      <p:sp>
        <p:nvSpPr>
          <p:cNvPr id="4" name="Rectangle 3">
            <a:extLst>
              <a:ext uri="{FF2B5EF4-FFF2-40B4-BE49-F238E27FC236}">
                <a16:creationId xmlns:a16="http://schemas.microsoft.com/office/drawing/2014/main" id="{4350D6A8-7489-4E2C-8A74-2B7DEACEF090}"/>
              </a:ext>
            </a:extLst>
          </p:cNvPr>
          <p:cNvSpPr/>
          <p:nvPr/>
        </p:nvSpPr>
        <p:spPr>
          <a:xfrm>
            <a:off x="629742"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17CC064C-AAC0-1409-B892-1B882DDF5A62}"/>
              </a:ext>
            </a:extLst>
          </p:cNvPr>
          <p:cNvSpPr>
            <a:spLocks noGrp="1"/>
          </p:cNvSpPr>
          <p:nvPr>
            <p:ph type="sldNum" sz="quarter" idx="12"/>
          </p:nvPr>
        </p:nvSpPr>
        <p:spPr/>
        <p:txBody>
          <a:bodyPr/>
          <a:lstStyle/>
          <a:p>
            <a:fld id="{333B945D-1728-AA48-91AA-C68EC161F81D}" type="slidenum">
              <a:rPr lang="fr-FR" smtClean="0"/>
              <a:t>4</a:t>
            </a:fld>
            <a:endParaRPr lang="fr-FR"/>
          </a:p>
        </p:txBody>
      </p:sp>
    </p:spTree>
    <p:extLst>
      <p:ext uri="{BB962C8B-B14F-4D97-AF65-F5344CB8AC3E}">
        <p14:creationId xmlns:p14="http://schemas.microsoft.com/office/powerpoint/2010/main" val="666762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092F-1555-4A0E-88DC-DFA4FEC7A709}"/>
              </a:ext>
            </a:extLst>
          </p:cNvPr>
          <p:cNvSpPr>
            <a:spLocks noGrp="1"/>
          </p:cNvSpPr>
          <p:nvPr>
            <p:ph type="title"/>
          </p:nvPr>
        </p:nvSpPr>
        <p:spPr>
          <a:xfrm>
            <a:off x="839788" y="604184"/>
            <a:ext cx="10515600" cy="1325563"/>
          </a:xfrm>
        </p:spPr>
        <p:txBody>
          <a:bodyPr/>
          <a:lstStyle/>
          <a:p>
            <a:r>
              <a:rPr lang="fr-FR">
                <a:ea typeface="+mj-lt"/>
                <a:cs typeface="+mj-lt"/>
              </a:rPr>
              <a:t>D’où vient cette idée d’utiliser du matériel?</a:t>
            </a:r>
            <a:endParaRPr lang="en-US">
              <a:ea typeface="+mj-lt"/>
              <a:cs typeface="+mj-lt"/>
            </a:endParaRPr>
          </a:p>
          <a:p>
            <a:endParaRPr lang="en-US">
              <a:cs typeface="Calibri Light"/>
            </a:endParaRPr>
          </a:p>
        </p:txBody>
      </p:sp>
      <p:sp>
        <p:nvSpPr>
          <p:cNvPr id="3" name="Text Placeholder 2">
            <a:extLst>
              <a:ext uri="{FF2B5EF4-FFF2-40B4-BE49-F238E27FC236}">
                <a16:creationId xmlns:a16="http://schemas.microsoft.com/office/drawing/2014/main" id="{68E06A11-5028-492A-A3BA-6F17A2FD73AA}"/>
              </a:ext>
            </a:extLst>
          </p:cNvPr>
          <p:cNvSpPr>
            <a:spLocks noGrp="1"/>
          </p:cNvSpPr>
          <p:nvPr>
            <p:ph type="body" idx="1"/>
          </p:nvPr>
        </p:nvSpPr>
        <p:spPr>
          <a:xfrm>
            <a:off x="839788" y="1696104"/>
            <a:ext cx="4679670" cy="808971"/>
          </a:xfr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a:bodyPr>
          <a:lstStyle/>
          <a:p>
            <a:pPr algn="ctr"/>
            <a:r>
              <a:rPr lang="fr-CA">
                <a:cs typeface="Calibri"/>
              </a:rPr>
              <a:t>Des pédagogues et des didacticiens</a:t>
            </a:r>
            <a:endParaRPr lang="en-US"/>
          </a:p>
        </p:txBody>
      </p:sp>
      <p:sp>
        <p:nvSpPr>
          <p:cNvPr id="5" name="Text Placeholder 4">
            <a:extLst>
              <a:ext uri="{FF2B5EF4-FFF2-40B4-BE49-F238E27FC236}">
                <a16:creationId xmlns:a16="http://schemas.microsoft.com/office/drawing/2014/main" id="{2B7BF880-2AA3-4A12-97A7-C5C73F3E5732}"/>
              </a:ext>
            </a:extLst>
          </p:cNvPr>
          <p:cNvSpPr>
            <a:spLocks noGrp="1"/>
          </p:cNvSpPr>
          <p:nvPr>
            <p:ph type="body" sz="quarter" idx="3"/>
          </p:nvPr>
        </p:nvSpPr>
        <p:spPr>
          <a:xfrm>
            <a:off x="5731435" y="1696103"/>
            <a:ext cx="5623953" cy="808972"/>
          </a:xfr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p>
            <a:pPr algn="ctr"/>
            <a:r>
              <a:rPr lang="fr-CA">
                <a:cs typeface="Calibri"/>
              </a:rPr>
              <a:t>Principes sous-jacents</a:t>
            </a:r>
            <a:endParaRPr lang="en-US"/>
          </a:p>
        </p:txBody>
      </p:sp>
      <p:sp>
        <p:nvSpPr>
          <p:cNvPr id="6" name="Content Placeholder 5">
            <a:extLst>
              <a:ext uri="{FF2B5EF4-FFF2-40B4-BE49-F238E27FC236}">
                <a16:creationId xmlns:a16="http://schemas.microsoft.com/office/drawing/2014/main" id="{DBD3C6F7-662B-4614-AC4D-93205F86013A}"/>
              </a:ext>
            </a:extLst>
          </p:cNvPr>
          <p:cNvSpPr>
            <a:spLocks noGrp="1"/>
          </p:cNvSpPr>
          <p:nvPr>
            <p:ph sz="quarter" idx="4"/>
          </p:nvPr>
        </p:nvSpPr>
        <p:spPr>
          <a:xfrm>
            <a:off x="5738906" y="2505075"/>
            <a:ext cx="5616482" cy="4031456"/>
          </a:xfrm>
        </p:spPr>
        <p:txBody>
          <a:bodyPr vert="horz" lIns="91440" tIns="45720" rIns="91440" bIns="45720" rtlCol="0" anchor="t">
            <a:normAutofit fontScale="77500" lnSpcReduction="20000"/>
          </a:bodyPr>
          <a:lstStyle/>
          <a:p>
            <a:endParaRPr lang="fr-CA">
              <a:latin typeface="+mj-lt"/>
              <a:ea typeface="+mn-lt"/>
              <a:cs typeface="+mn-lt"/>
            </a:endParaRPr>
          </a:p>
          <a:p>
            <a:r>
              <a:rPr lang="fr-CA">
                <a:latin typeface="+mj-lt"/>
                <a:ea typeface="+mn-lt"/>
                <a:cs typeface="+mn-lt"/>
              </a:rPr>
              <a:t>la formation d'une communauté d'investigation;</a:t>
            </a:r>
          </a:p>
          <a:p>
            <a:r>
              <a:rPr lang="fr-CA">
                <a:latin typeface="+mj-lt"/>
                <a:ea typeface="+mn-lt"/>
                <a:cs typeface="+mn-lt"/>
              </a:rPr>
              <a:t>la planification et l'intervention à partir de ce qu'ont fait et font les élèves;</a:t>
            </a:r>
          </a:p>
          <a:p>
            <a:r>
              <a:rPr lang="fr-CA">
                <a:latin typeface="+mj-lt"/>
                <a:ea typeface="+mn-lt"/>
                <a:cs typeface="+mn-lt"/>
              </a:rPr>
              <a:t>l'investigation commence par une exploration libre; </a:t>
            </a:r>
          </a:p>
          <a:p>
            <a:r>
              <a:rPr lang="fr-CA">
                <a:latin typeface="+mj-lt"/>
                <a:ea typeface="+mn-lt"/>
                <a:cs typeface="+mn-lt"/>
              </a:rPr>
              <a:t>l'étude est centrée sur les structures mathématiques et non le comptage; </a:t>
            </a:r>
          </a:p>
          <a:p>
            <a:r>
              <a:rPr lang="fr-CA">
                <a:latin typeface="+mj-lt"/>
                <a:ea typeface="+mn-lt"/>
                <a:cs typeface="+mn-lt"/>
              </a:rPr>
              <a:t>l'élève est amené à généraliser; </a:t>
            </a:r>
          </a:p>
          <a:p>
            <a:r>
              <a:rPr lang="fr-CA">
                <a:latin typeface="+mj-lt"/>
                <a:ea typeface="+mn-lt"/>
                <a:cs typeface="+mn-lt"/>
              </a:rPr>
              <a:t>il y a introduction de symbolismes très tôt;</a:t>
            </a:r>
          </a:p>
          <a:p>
            <a:r>
              <a:rPr lang="fr-CA" b="1" i="1">
                <a:latin typeface="+mj-lt"/>
                <a:cs typeface="Calibri"/>
              </a:rPr>
              <a:t>Le matériel permet de percevoir une structure</a:t>
            </a:r>
          </a:p>
        </p:txBody>
      </p:sp>
      <p:sp>
        <p:nvSpPr>
          <p:cNvPr id="7" name="Freeform: Shape 22">
            <a:extLst>
              <a:ext uri="{FF2B5EF4-FFF2-40B4-BE49-F238E27FC236}">
                <a16:creationId xmlns:a16="http://schemas.microsoft.com/office/drawing/2014/main" id="{BB5C3CD8-0EB4-0F46-B638-4BD249C5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9" name="Content Placeholder 3">
            <a:extLst>
              <a:ext uri="{FF2B5EF4-FFF2-40B4-BE49-F238E27FC236}">
                <a16:creationId xmlns:a16="http://schemas.microsoft.com/office/drawing/2014/main" id="{ABA363F9-2762-25C1-0A6E-07CBB9B65500}"/>
              </a:ext>
            </a:extLst>
          </p:cNvPr>
          <p:cNvGraphicFramePr>
            <a:graphicFrameLocks noGrp="1"/>
          </p:cNvGraphicFramePr>
          <p:nvPr>
            <p:ph sz="half" idx="2"/>
            <p:extLst>
              <p:ext uri="{D42A27DB-BD31-4B8C-83A1-F6EECF244321}">
                <p14:modId xmlns:p14="http://schemas.microsoft.com/office/powerpoint/2010/main" val="1283217420"/>
              </p:ext>
            </p:extLst>
          </p:nvPr>
        </p:nvGraphicFramePr>
        <p:xfrm>
          <a:off x="839788" y="2505075"/>
          <a:ext cx="4679670" cy="3706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2" name="Espace réservé du numéro de diapositive 51">
            <a:extLst>
              <a:ext uri="{FF2B5EF4-FFF2-40B4-BE49-F238E27FC236}">
                <a16:creationId xmlns:a16="http://schemas.microsoft.com/office/drawing/2014/main" id="{7FE76F6E-2286-F6C6-2E80-28A088572958}"/>
              </a:ext>
            </a:extLst>
          </p:cNvPr>
          <p:cNvSpPr>
            <a:spLocks noGrp="1"/>
          </p:cNvSpPr>
          <p:nvPr>
            <p:ph type="sldNum" sz="quarter" idx="12"/>
          </p:nvPr>
        </p:nvSpPr>
        <p:spPr/>
        <p:txBody>
          <a:bodyPr/>
          <a:lstStyle/>
          <a:p>
            <a:fld id="{333B945D-1728-AA48-91AA-C68EC161F81D}" type="slidenum">
              <a:rPr lang="fr-FR" smtClean="0"/>
              <a:t>5</a:t>
            </a:fld>
            <a:endParaRPr lang="fr-FR"/>
          </a:p>
        </p:txBody>
      </p:sp>
    </p:spTree>
    <p:extLst>
      <p:ext uri="{BB962C8B-B14F-4D97-AF65-F5344CB8AC3E}">
        <p14:creationId xmlns:p14="http://schemas.microsoft.com/office/powerpoint/2010/main" val="2057113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3">
            <a:extLst>
              <a:ext uri="{FF2B5EF4-FFF2-40B4-BE49-F238E27FC236}">
                <a16:creationId xmlns:a16="http://schemas.microsoft.com/office/drawing/2014/main" id="{D82F16A3-EF24-4A2C-9F7E-303B9175F27D}"/>
              </a:ext>
            </a:extLst>
          </p:cNvPr>
          <p:cNvSpPr txBox="1"/>
          <p:nvPr/>
        </p:nvSpPr>
        <p:spPr>
          <a:xfrm>
            <a:off x="8535625" y="4503172"/>
            <a:ext cx="3522518" cy="203132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p:txBody>
      </p:sp>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re 1">
            <a:extLst>
              <a:ext uri="{FF2B5EF4-FFF2-40B4-BE49-F238E27FC236}">
                <a16:creationId xmlns:a16="http://schemas.microsoft.com/office/drawing/2014/main" id="{2F87BBFA-ADBF-3346-B556-7B52FDAB3D23}"/>
              </a:ext>
            </a:extLst>
          </p:cNvPr>
          <p:cNvSpPr>
            <a:spLocks noGrp="1"/>
          </p:cNvSpPr>
          <p:nvPr>
            <p:ph type="title"/>
          </p:nvPr>
        </p:nvSpPr>
        <p:spPr>
          <a:xfrm>
            <a:off x="719965" y="1029333"/>
            <a:ext cx="3200400" cy="3583207"/>
          </a:xfrm>
        </p:spPr>
        <p:txBody>
          <a:bodyPr>
            <a:normAutofit fontScale="90000"/>
          </a:bodyPr>
          <a:lstStyle/>
          <a:p>
            <a:r>
              <a:rPr lang="fr-FR">
                <a:solidFill>
                  <a:srgbClr val="FFFFFF"/>
                </a:solidFill>
              </a:rPr>
              <a:t>Quelles idées véhiculées à propos du matériel?</a:t>
            </a:r>
            <a:br>
              <a:rPr lang="fr-FR">
                <a:solidFill>
                  <a:srgbClr val="FFFFFF"/>
                </a:solidFill>
              </a:rPr>
            </a:br>
            <a:br>
              <a:rPr lang="fr-FR"/>
            </a:br>
            <a:endParaRPr lang="fr-FR">
              <a:solidFill>
                <a:srgbClr val="FFFFFF"/>
              </a:solidFill>
              <a:cs typeface="Calibri Light"/>
            </a:endParaRPr>
          </a:p>
        </p:txBody>
      </p:sp>
      <p:sp>
        <p:nvSpPr>
          <p:cNvPr id="14" name="ZoneTexte 23">
            <a:extLst>
              <a:ext uri="{FF2B5EF4-FFF2-40B4-BE49-F238E27FC236}">
                <a16:creationId xmlns:a16="http://schemas.microsoft.com/office/drawing/2014/main" id="{F74793D0-3697-4F8B-A824-FFDF09371EC3}"/>
              </a:ext>
            </a:extLst>
          </p:cNvPr>
          <p:cNvSpPr txBox="1"/>
          <p:nvPr/>
        </p:nvSpPr>
        <p:spPr>
          <a:xfrm>
            <a:off x="8682829" y="4650376"/>
            <a:ext cx="3522518" cy="203132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p:txBody>
      </p:sp>
      <p:sp>
        <p:nvSpPr>
          <p:cNvPr id="16" name="ZoneTexte 23">
            <a:extLst>
              <a:ext uri="{FF2B5EF4-FFF2-40B4-BE49-F238E27FC236}">
                <a16:creationId xmlns:a16="http://schemas.microsoft.com/office/drawing/2014/main" id="{374641D6-4C9C-45AA-9D2B-7B6EC94274E4}"/>
              </a:ext>
            </a:extLst>
          </p:cNvPr>
          <p:cNvSpPr txBox="1"/>
          <p:nvPr/>
        </p:nvSpPr>
        <p:spPr>
          <a:xfrm>
            <a:off x="8587580" y="4200104"/>
            <a:ext cx="3522518" cy="2031325"/>
          </a:xfrm>
          <a:prstGeom prst="rect">
            <a:avLst/>
          </a:prstGeom>
          <a:solidFill>
            <a:schemeClr val="bg1"/>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p:txBody>
      </p:sp>
      <p:sp>
        <p:nvSpPr>
          <p:cNvPr id="15" name="Rectangle 14">
            <a:extLst>
              <a:ext uri="{FF2B5EF4-FFF2-40B4-BE49-F238E27FC236}">
                <a16:creationId xmlns:a16="http://schemas.microsoft.com/office/drawing/2014/main" id="{88928369-BB5A-4CD6-9E63-7E989FADD0D7}"/>
              </a:ext>
            </a:extLst>
          </p:cNvPr>
          <p:cNvSpPr/>
          <p:nvPr/>
        </p:nvSpPr>
        <p:spPr>
          <a:xfrm>
            <a:off x="629742"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contenu 2">
            <a:extLst>
              <a:ext uri="{FF2B5EF4-FFF2-40B4-BE49-F238E27FC236}">
                <a16:creationId xmlns:a16="http://schemas.microsoft.com/office/drawing/2014/main" id="{EA879383-1AFB-5B4B-AD11-ADB7B79BA0A5}"/>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fr-FR">
                <a:latin typeface="+mj-lt"/>
                <a:cs typeface="Calibri"/>
              </a:rPr>
              <a:t>Analyse du discours entourant le matériel de manipulation dans articles professionnels (Corriveau et Jeannotte, 2018)</a:t>
            </a:r>
          </a:p>
          <a:p>
            <a:r>
              <a:rPr lang="fr-FR">
                <a:latin typeface="+mj-lt"/>
                <a:cs typeface="Calibri"/>
              </a:rPr>
              <a:t>Analyse selon les éléments :</a:t>
            </a:r>
          </a:p>
          <a:p>
            <a:pPr lvl="1"/>
            <a:r>
              <a:rPr lang="fr-FR">
                <a:latin typeface="+mj-lt"/>
                <a:cs typeface="Calibri"/>
              </a:rPr>
              <a:t>les théories, buts</a:t>
            </a:r>
            <a:r>
              <a:rPr lang="fr-FR">
                <a:latin typeface="+mj-lt"/>
                <a:ea typeface="+mn-lt"/>
                <a:cs typeface="+mn-lt"/>
              </a:rPr>
              <a:t>, principes, fonctions, normes, prescriptions, etc.</a:t>
            </a:r>
            <a:endParaRPr lang="fr-FR">
              <a:latin typeface="+mj-lt"/>
              <a:cs typeface="Calibri"/>
            </a:endParaRPr>
          </a:p>
          <a:p>
            <a:pPr lvl="1"/>
            <a:endParaRPr lang="fr-FR">
              <a:latin typeface="+mj-lt"/>
              <a:cs typeface="Calibri"/>
            </a:endParaRPr>
          </a:p>
          <a:p>
            <a:pPr lvl="1"/>
            <a:endParaRPr lang="fr-FR">
              <a:latin typeface="+mj-lt"/>
              <a:cs typeface="Calibri"/>
            </a:endParaRPr>
          </a:p>
          <a:p>
            <a:pPr lvl="1"/>
            <a:endParaRPr lang="fr-FR">
              <a:latin typeface="+mj-lt"/>
              <a:cs typeface="Calibri"/>
            </a:endParaRPr>
          </a:p>
          <a:p>
            <a:endParaRPr lang="fr-FR">
              <a:latin typeface="+mj-lt"/>
              <a:cs typeface="Calibri"/>
            </a:endParaRPr>
          </a:p>
        </p:txBody>
      </p:sp>
      <p:sp>
        <p:nvSpPr>
          <p:cNvPr id="13" name="ZoneTexte 12">
            <a:extLst>
              <a:ext uri="{FF2B5EF4-FFF2-40B4-BE49-F238E27FC236}">
                <a16:creationId xmlns:a16="http://schemas.microsoft.com/office/drawing/2014/main" id="{E3AF3B83-EF82-43AC-B886-8AB06C778BB7}"/>
              </a:ext>
            </a:extLst>
          </p:cNvPr>
          <p:cNvSpPr txBox="1"/>
          <p:nvPr/>
        </p:nvSpPr>
        <p:spPr>
          <a:xfrm>
            <a:off x="1537666" y="4602232"/>
            <a:ext cx="2743200" cy="203132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a:ea typeface="+mn-lt"/>
                <a:cs typeface="+mn-lt"/>
              </a:rPr>
              <a:t>Toute théorie accorde une place importante au matériel de manipulation avec toujours la même finalité. Ce sont les fonctions et les pratiques qui changent.</a:t>
            </a:r>
            <a:endParaRPr lang="fr-FR"/>
          </a:p>
        </p:txBody>
      </p:sp>
      <p:sp>
        <p:nvSpPr>
          <p:cNvPr id="22" name="ZoneTexte 21">
            <a:extLst>
              <a:ext uri="{FF2B5EF4-FFF2-40B4-BE49-F238E27FC236}">
                <a16:creationId xmlns:a16="http://schemas.microsoft.com/office/drawing/2014/main" id="{346A59D4-E2EA-45C3-B7D8-0D2CEE582172}"/>
              </a:ext>
            </a:extLst>
          </p:cNvPr>
          <p:cNvSpPr txBox="1"/>
          <p:nvPr/>
        </p:nvSpPr>
        <p:spPr>
          <a:xfrm>
            <a:off x="4643643" y="4602232"/>
            <a:ext cx="2743200" cy="203132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r-FR">
              <a:ea typeface="+mn-lt"/>
              <a:cs typeface="+mn-lt"/>
            </a:endParaRPr>
          </a:p>
          <a:p>
            <a:pPr algn="ctr"/>
            <a:r>
              <a:rPr lang="fr-FR">
                <a:ea typeface="+mn-lt"/>
                <a:cs typeface="+mn-lt"/>
              </a:rPr>
              <a:t>Principes contradictoires qui s'appuient sur des fondements incompatibles ou sur une interprétation de résultats de recherche.</a:t>
            </a:r>
            <a:endParaRPr lang="fr-FR"/>
          </a:p>
          <a:p>
            <a:pPr algn="ctr"/>
            <a:endParaRPr lang="fr-FR">
              <a:ea typeface="+mn-lt"/>
              <a:cs typeface="+mn-lt"/>
            </a:endParaRPr>
          </a:p>
        </p:txBody>
      </p:sp>
      <p:sp>
        <p:nvSpPr>
          <p:cNvPr id="4" name="Espace réservé du numéro de diapositive 3">
            <a:extLst>
              <a:ext uri="{FF2B5EF4-FFF2-40B4-BE49-F238E27FC236}">
                <a16:creationId xmlns:a16="http://schemas.microsoft.com/office/drawing/2014/main" id="{6C556A2A-338D-CED2-28DF-C6B51B241A2A}"/>
              </a:ext>
            </a:extLst>
          </p:cNvPr>
          <p:cNvSpPr>
            <a:spLocks noGrp="1"/>
          </p:cNvSpPr>
          <p:nvPr>
            <p:ph type="sldNum" sz="quarter" idx="12"/>
          </p:nvPr>
        </p:nvSpPr>
        <p:spPr/>
        <p:txBody>
          <a:bodyPr/>
          <a:lstStyle/>
          <a:p>
            <a:fld id="{333B945D-1728-AA48-91AA-C68EC161F81D}" type="slidenum">
              <a:rPr lang="fr-FR" smtClean="0"/>
              <a:t>6</a:t>
            </a:fld>
            <a:endParaRPr lang="fr-FR"/>
          </a:p>
        </p:txBody>
      </p:sp>
    </p:spTree>
    <p:extLst>
      <p:ext uri="{BB962C8B-B14F-4D97-AF65-F5344CB8AC3E}">
        <p14:creationId xmlns:p14="http://schemas.microsoft.com/office/powerpoint/2010/main" val="5573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84FA7-218C-4749-858B-2F91A1816D48}"/>
              </a:ext>
            </a:extLst>
          </p:cNvPr>
          <p:cNvSpPr>
            <a:spLocks noGrp="1"/>
          </p:cNvSpPr>
          <p:nvPr>
            <p:ph type="title"/>
          </p:nvPr>
        </p:nvSpPr>
        <p:spPr>
          <a:xfrm>
            <a:off x="1202462" y="623275"/>
            <a:ext cx="9787073" cy="1618169"/>
          </a:xfrm>
        </p:spPr>
        <p:txBody>
          <a:bodyPr anchor="ctr">
            <a:normAutofit/>
          </a:bodyPr>
          <a:lstStyle/>
          <a:p>
            <a:pPr algn="ctr"/>
            <a:r>
              <a:rPr lang="fr-FR">
                <a:solidFill>
                  <a:schemeClr val="tx1">
                    <a:lumMod val="85000"/>
                    <a:lumOff val="15000"/>
                  </a:schemeClr>
                </a:solidFill>
                <a:cs typeface="Calibri Light"/>
              </a:rPr>
              <a:t>Principes différents ou contradictoires</a:t>
            </a:r>
            <a:endParaRPr lang="fr-FR">
              <a:solidFill>
                <a:schemeClr val="tx1">
                  <a:lumMod val="85000"/>
                  <a:lumOff val="15000"/>
                </a:schemeClr>
              </a:solidFill>
            </a:endParaRPr>
          </a:p>
        </p:txBody>
      </p:sp>
      <p:sp>
        <p:nvSpPr>
          <p:cNvPr id="13" name="Freeform: Shape 22">
            <a:extLst>
              <a:ext uri="{FF2B5EF4-FFF2-40B4-BE49-F238E27FC236}">
                <a16:creationId xmlns:a16="http://schemas.microsoft.com/office/drawing/2014/main" id="{E0952FD5-18BE-EA4B-8471-214210456E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Espace réservé du contenu 4">
            <a:extLst>
              <a:ext uri="{FF2B5EF4-FFF2-40B4-BE49-F238E27FC236}">
                <a16:creationId xmlns:a16="http://schemas.microsoft.com/office/drawing/2014/main" id="{9AD49C3E-2CB5-421B-9492-46EB567222B8}"/>
              </a:ext>
            </a:extLst>
          </p:cNvPr>
          <p:cNvGraphicFramePr>
            <a:graphicFrameLocks noGrp="1"/>
          </p:cNvGraphicFramePr>
          <p:nvPr>
            <p:ph idx="1"/>
            <p:extLst>
              <p:ext uri="{D42A27DB-BD31-4B8C-83A1-F6EECF244321}">
                <p14:modId xmlns:p14="http://schemas.microsoft.com/office/powerpoint/2010/main" val="3600540457"/>
              </p:ext>
            </p:extLst>
          </p:nvPr>
        </p:nvGraphicFramePr>
        <p:xfrm>
          <a:off x="1254305" y="2031859"/>
          <a:ext cx="9683385" cy="3679241"/>
        </p:xfrm>
        <a:graphic>
          <a:graphicData uri="http://schemas.openxmlformats.org/drawingml/2006/table">
            <a:tbl>
              <a:tblPr firstRow="1" bandRow="1">
                <a:tableStyleId>{5C22544A-7EE6-4342-B048-85BDC9FD1C3A}</a:tableStyleId>
              </a:tblPr>
              <a:tblGrid>
                <a:gridCol w="4833873">
                  <a:extLst>
                    <a:ext uri="{9D8B030D-6E8A-4147-A177-3AD203B41FA5}">
                      <a16:colId xmlns:a16="http://schemas.microsoft.com/office/drawing/2014/main" val="1108671325"/>
                    </a:ext>
                  </a:extLst>
                </a:gridCol>
                <a:gridCol w="4849512">
                  <a:extLst>
                    <a:ext uri="{9D8B030D-6E8A-4147-A177-3AD203B41FA5}">
                      <a16:colId xmlns:a16="http://schemas.microsoft.com/office/drawing/2014/main" val="2652330526"/>
                    </a:ext>
                  </a:extLst>
                </a:gridCol>
              </a:tblGrid>
              <a:tr h="1105422">
                <a:tc>
                  <a:txBody>
                    <a:bodyPr/>
                    <a:lstStyle/>
                    <a:p>
                      <a:pPr marL="283210" marR="0" indent="-283210" rtl="0" fontAlgn="t" latinLnBrk="0">
                        <a:spcBef>
                          <a:spcPts val="0"/>
                        </a:spcBef>
                        <a:spcAft>
                          <a:spcPts val="0"/>
                        </a:spcAft>
                      </a:pPr>
                      <a:r>
                        <a:rPr lang="fr-FR" sz="1600" b="0">
                          <a:solidFill>
                            <a:schemeClr val="bg1"/>
                          </a:solidFill>
                          <a:effectLst/>
                        </a:rPr>
                        <a:t>•S’applique à tous les styles d’apprentissage</a:t>
                      </a:r>
                    </a:p>
                    <a:p>
                      <a:pPr marL="283210" marR="0" indent="-283210" rtl="0" fontAlgn="t" latinLnBrk="0">
                        <a:spcBef>
                          <a:spcPts val="0"/>
                        </a:spcBef>
                        <a:spcAft>
                          <a:spcPts val="0"/>
                        </a:spcAft>
                      </a:pPr>
                      <a:r>
                        <a:rPr lang="fr-FR" sz="1600" b="0">
                          <a:solidFill>
                            <a:schemeClr val="bg1"/>
                          </a:solidFill>
                          <a:effectLst/>
                        </a:rPr>
                        <a:t>•La manipulation est essentielle à toute activité mathématique</a:t>
                      </a:r>
                      <a:endParaRPr lang="fr-FR" sz="1600" b="0">
                        <a:solidFill>
                          <a:schemeClr val="bg1"/>
                        </a:solidFill>
                        <a:effectLst/>
                        <a:latin typeface="Arial"/>
                      </a:endParaRPr>
                    </a:p>
                  </a:txBody>
                  <a:tcPr marL="82494" marR="82494" marT="41247" marB="41247">
                    <a:solidFill>
                      <a:srgbClr val="FF0000"/>
                    </a:solidFill>
                  </a:tcPr>
                </a:tc>
                <a:tc>
                  <a:txBody>
                    <a:bodyPr/>
                    <a:lstStyle/>
                    <a:p>
                      <a:pPr marL="283210" marR="0" indent="-283210" rtl="0" fontAlgn="t" latinLnBrk="0">
                        <a:spcBef>
                          <a:spcPts val="0"/>
                        </a:spcBef>
                        <a:spcAft>
                          <a:spcPts val="0"/>
                        </a:spcAft>
                      </a:pPr>
                      <a:r>
                        <a:rPr lang="fr-FR" sz="1600" b="0">
                          <a:solidFill>
                            <a:schemeClr val="bg1"/>
                          </a:solidFill>
                          <a:effectLst/>
                        </a:rPr>
                        <a:t>•Toute utilisation du matériel ne garantit par le succès</a:t>
                      </a:r>
                    </a:p>
                    <a:p>
                      <a:pPr marL="283210" marR="0" indent="-283210" rtl="0" fontAlgn="t" latinLnBrk="0">
                        <a:spcBef>
                          <a:spcPts val="0"/>
                        </a:spcBef>
                        <a:spcAft>
                          <a:spcPts val="0"/>
                        </a:spcAft>
                      </a:pPr>
                      <a:r>
                        <a:rPr lang="fr-FR" sz="1600" b="0">
                          <a:solidFill>
                            <a:schemeClr val="bg1"/>
                          </a:solidFill>
                          <a:effectLst/>
                        </a:rPr>
                        <a:t>•Une mauvaise utilisation peut nuire à l’apprentissage</a:t>
                      </a:r>
                      <a:endParaRPr lang="fr-FR" sz="1600" b="0">
                        <a:solidFill>
                          <a:schemeClr val="bg1"/>
                        </a:solidFill>
                        <a:effectLst/>
                        <a:latin typeface="Arial"/>
                      </a:endParaRPr>
                    </a:p>
                  </a:txBody>
                  <a:tcPr marL="82494" marR="82494" marT="41247" marB="41247">
                    <a:solidFill>
                      <a:srgbClr val="FF0000"/>
                    </a:solidFill>
                  </a:tcPr>
                </a:tc>
                <a:extLst>
                  <a:ext uri="{0D108BD9-81ED-4DB2-BD59-A6C34878D82A}">
                    <a16:rowId xmlns:a16="http://schemas.microsoft.com/office/drawing/2014/main" val="3151696291"/>
                  </a:ext>
                </a:extLst>
              </a:tr>
              <a:tr h="362975">
                <a:tc>
                  <a:txBody>
                    <a:bodyPr/>
                    <a:lstStyle/>
                    <a:p>
                      <a:pPr marL="283210" marR="0" indent="-283210" rtl="0" fontAlgn="t" latinLnBrk="0">
                        <a:spcBef>
                          <a:spcPts val="0"/>
                        </a:spcBef>
                        <a:spcAft>
                          <a:spcPts val="0"/>
                        </a:spcAft>
                      </a:pPr>
                      <a:r>
                        <a:rPr lang="fr-FR" sz="1600">
                          <a:solidFill>
                            <a:schemeClr val="bg1"/>
                          </a:solidFill>
                          <a:effectLst/>
                        </a:rPr>
                        <a:t>•Il faut modéliser l’utilisation du matériel</a:t>
                      </a:r>
                      <a:endParaRPr lang="fr-FR" sz="1600">
                        <a:solidFill>
                          <a:schemeClr val="bg1"/>
                        </a:solidFill>
                        <a:effectLst/>
                        <a:latin typeface="Arial"/>
                      </a:endParaRPr>
                    </a:p>
                  </a:txBody>
                  <a:tcPr marL="82494" marR="82494" marT="41247" marB="41247">
                    <a:solidFill>
                      <a:schemeClr val="tx2"/>
                    </a:solidFill>
                  </a:tcPr>
                </a:tc>
                <a:tc>
                  <a:txBody>
                    <a:bodyPr/>
                    <a:lstStyle/>
                    <a:p>
                      <a:pPr marL="283210" marR="0" indent="-283210" rtl="0" fontAlgn="t" latinLnBrk="0">
                        <a:spcBef>
                          <a:spcPts val="0"/>
                        </a:spcBef>
                        <a:spcAft>
                          <a:spcPts val="0"/>
                        </a:spcAft>
                      </a:pPr>
                      <a:r>
                        <a:rPr lang="fr-FR" sz="1600">
                          <a:solidFill>
                            <a:schemeClr val="bg1"/>
                          </a:solidFill>
                          <a:effectLst/>
                        </a:rPr>
                        <a:t>•Il ne faut pas enseigner le matériel</a:t>
                      </a:r>
                      <a:endParaRPr lang="fr-FR" sz="1600">
                        <a:solidFill>
                          <a:schemeClr val="bg1"/>
                        </a:solidFill>
                        <a:effectLst/>
                        <a:latin typeface="Arial"/>
                      </a:endParaRPr>
                    </a:p>
                  </a:txBody>
                  <a:tcPr marL="82494" marR="82494" marT="41247" marB="41247">
                    <a:solidFill>
                      <a:schemeClr val="tx2"/>
                    </a:solidFill>
                  </a:tcPr>
                </a:tc>
                <a:extLst>
                  <a:ext uri="{0D108BD9-81ED-4DB2-BD59-A6C34878D82A}">
                    <a16:rowId xmlns:a16="http://schemas.microsoft.com/office/drawing/2014/main" val="2358054986"/>
                  </a:ext>
                </a:extLst>
              </a:tr>
              <a:tr h="1600387">
                <a:tc>
                  <a:txBody>
                    <a:bodyPr/>
                    <a:lstStyle/>
                    <a:p>
                      <a:pPr marL="283210" marR="0" indent="-283210" rtl="0" fontAlgn="t" latinLnBrk="0">
                        <a:spcBef>
                          <a:spcPts val="0"/>
                        </a:spcBef>
                        <a:spcAft>
                          <a:spcPts val="0"/>
                        </a:spcAft>
                      </a:pPr>
                      <a:r>
                        <a:rPr lang="fr-FR" sz="1600">
                          <a:solidFill>
                            <a:schemeClr val="bg1"/>
                          </a:solidFill>
                          <a:effectLst/>
                        </a:rPr>
                        <a:t>•Le matériel devrait être utiliser à tous les niveaux</a:t>
                      </a:r>
                    </a:p>
                    <a:p>
                      <a:pPr marL="283210" marR="0" lvl="0" indent="-283210" algn="l" defTabSz="914400" rtl="0" eaLnBrk="1" fontAlgn="t" latinLnBrk="0" hangingPunct="1">
                        <a:lnSpc>
                          <a:spcPct val="100000"/>
                        </a:lnSpc>
                        <a:spcBef>
                          <a:spcPts val="0"/>
                        </a:spcBef>
                        <a:spcAft>
                          <a:spcPts val="0"/>
                        </a:spcAft>
                        <a:buClrTx/>
                        <a:buSzTx/>
                        <a:buFontTx/>
                        <a:buNone/>
                        <a:tabLst/>
                        <a:defRPr/>
                      </a:pPr>
                      <a:r>
                        <a:rPr lang="fr-FR" sz="1600">
                          <a:solidFill>
                            <a:schemeClr val="bg1"/>
                          </a:solidFill>
                          <a:effectLst/>
                        </a:rPr>
                        <a:t>• Tous les élèves ont besoin de manipuler</a:t>
                      </a:r>
                    </a:p>
                    <a:p>
                      <a:pPr marL="283210" marR="0" indent="-283210" rtl="0" fontAlgn="t" latinLnBrk="0">
                        <a:spcBef>
                          <a:spcPts val="0"/>
                        </a:spcBef>
                        <a:spcAft>
                          <a:spcPts val="0"/>
                        </a:spcAft>
                      </a:pPr>
                      <a:r>
                        <a:rPr lang="fr-FR" sz="1600">
                          <a:solidFill>
                            <a:schemeClr val="bg1"/>
                          </a:solidFill>
                          <a:effectLst/>
                        </a:rPr>
                        <a:t>•Les élèves qui sont dans des classes dans lesquelles on utilise du matériel performeraient mieux que ceux dans des classes où on ne l’utilise pas</a:t>
                      </a:r>
                      <a:endParaRPr lang="fr-FR" sz="1600">
                        <a:solidFill>
                          <a:schemeClr val="bg1"/>
                        </a:solidFill>
                        <a:effectLst/>
                        <a:latin typeface="Arial"/>
                      </a:endParaRPr>
                    </a:p>
                  </a:txBody>
                  <a:tcPr marL="82494" marR="82494" marT="41247" marB="41247">
                    <a:solidFill>
                      <a:schemeClr val="accent4"/>
                    </a:solidFill>
                  </a:tcPr>
                </a:tc>
                <a:tc>
                  <a:txBody>
                    <a:bodyPr/>
                    <a:lstStyle/>
                    <a:p>
                      <a:pPr marL="283210" marR="0" indent="-283210" rtl="0" fontAlgn="t" latinLnBrk="0">
                        <a:spcBef>
                          <a:spcPts val="0"/>
                        </a:spcBef>
                        <a:spcAft>
                          <a:spcPts val="0"/>
                        </a:spcAft>
                      </a:pPr>
                      <a:r>
                        <a:rPr lang="fr-FR" sz="1600">
                          <a:solidFill>
                            <a:schemeClr val="bg1"/>
                          </a:solidFill>
                          <a:effectLst/>
                        </a:rPr>
                        <a:t>•Le matériel n’est plus nécessaire passé la 2</a:t>
                      </a:r>
                      <a:r>
                        <a:rPr lang="fr-FR" sz="1600" baseline="30000">
                          <a:solidFill>
                            <a:schemeClr val="bg1"/>
                          </a:solidFill>
                          <a:effectLst/>
                        </a:rPr>
                        <a:t>e</a:t>
                      </a:r>
                      <a:r>
                        <a:rPr lang="fr-FR" sz="1600">
                          <a:solidFill>
                            <a:schemeClr val="bg1"/>
                          </a:solidFill>
                          <a:effectLst/>
                        </a:rPr>
                        <a:t> année, sauf pour les élèves en difficulté</a:t>
                      </a:r>
                    </a:p>
                    <a:p>
                      <a:pPr marL="283210" marR="0" indent="-283210" rtl="0" fontAlgn="t" latinLnBrk="0">
                        <a:spcBef>
                          <a:spcPts val="0"/>
                        </a:spcBef>
                        <a:spcAft>
                          <a:spcPts val="0"/>
                        </a:spcAft>
                      </a:pPr>
                      <a:r>
                        <a:rPr lang="fr-FR" sz="1600">
                          <a:solidFill>
                            <a:schemeClr val="bg1"/>
                          </a:solidFill>
                          <a:effectLst/>
                        </a:rPr>
                        <a:t>•Le matériel est le plus efficace pour les enfants de 7 à 11 ans.</a:t>
                      </a:r>
                    </a:p>
                    <a:p>
                      <a:pPr marL="283210" marR="0" indent="-283210" rtl="0" fontAlgn="t" latinLnBrk="0">
                        <a:spcBef>
                          <a:spcPts val="0"/>
                        </a:spcBef>
                        <a:spcAft>
                          <a:spcPts val="0"/>
                        </a:spcAft>
                      </a:pPr>
                      <a:r>
                        <a:rPr lang="fr-FR" sz="1600">
                          <a:solidFill>
                            <a:schemeClr val="bg1"/>
                          </a:solidFill>
                          <a:effectLst/>
                        </a:rPr>
                        <a:t>•Le matériel est le moins efficace pour les enfants de 3 à 6 ans.</a:t>
                      </a:r>
                      <a:endParaRPr lang="fr-FR" sz="1600">
                        <a:solidFill>
                          <a:schemeClr val="bg1"/>
                        </a:solidFill>
                        <a:effectLst/>
                        <a:latin typeface="Arial"/>
                      </a:endParaRPr>
                    </a:p>
                  </a:txBody>
                  <a:tcPr marL="82494" marR="82494" marT="41247" marB="41247">
                    <a:solidFill>
                      <a:schemeClr val="accent4"/>
                    </a:solidFill>
                  </a:tcPr>
                </a:tc>
                <a:extLst>
                  <a:ext uri="{0D108BD9-81ED-4DB2-BD59-A6C34878D82A}">
                    <a16:rowId xmlns:a16="http://schemas.microsoft.com/office/drawing/2014/main" val="734432422"/>
                  </a:ext>
                </a:extLst>
              </a:tr>
              <a:tr h="610457">
                <a:tc>
                  <a:txBody>
                    <a:bodyPr/>
                    <a:lstStyle/>
                    <a:p>
                      <a:pPr marL="283210" marR="0" indent="-283210" rtl="0" fontAlgn="t" latinLnBrk="0">
                        <a:spcBef>
                          <a:spcPts val="0"/>
                        </a:spcBef>
                        <a:spcAft>
                          <a:spcPts val="0"/>
                        </a:spcAft>
                      </a:pPr>
                      <a:r>
                        <a:rPr lang="fr-FR" sz="1600">
                          <a:solidFill>
                            <a:schemeClr val="bg1"/>
                          </a:solidFill>
                          <a:effectLst/>
                        </a:rPr>
                        <a:t>•Pour l’apprentissage de certains concepts, le matériel est indispensable</a:t>
                      </a:r>
                      <a:endParaRPr lang="fr-FR" sz="1600">
                        <a:solidFill>
                          <a:schemeClr val="bg1"/>
                        </a:solidFill>
                        <a:effectLst/>
                        <a:latin typeface="Arial"/>
                      </a:endParaRPr>
                    </a:p>
                  </a:txBody>
                  <a:tcPr marL="82494" marR="82494" marT="41247" marB="41247">
                    <a:solidFill>
                      <a:schemeClr val="accent6"/>
                    </a:solidFill>
                  </a:tcPr>
                </a:tc>
                <a:tc>
                  <a:txBody>
                    <a:bodyPr/>
                    <a:lstStyle/>
                    <a:p>
                      <a:pPr marL="283210" marR="0" indent="-283210" rtl="0" fontAlgn="t" latinLnBrk="0">
                        <a:spcBef>
                          <a:spcPts val="0"/>
                        </a:spcBef>
                        <a:spcAft>
                          <a:spcPts val="0"/>
                        </a:spcAft>
                      </a:pPr>
                      <a:r>
                        <a:rPr lang="fr-FR" sz="1600">
                          <a:solidFill>
                            <a:schemeClr val="bg1"/>
                          </a:solidFill>
                          <a:effectLst/>
                        </a:rPr>
                        <a:t>•L’apprentissage de tout concept ne nécessite pas l’utilisation du matériel</a:t>
                      </a:r>
                      <a:endParaRPr lang="fr-FR" sz="1600">
                        <a:solidFill>
                          <a:schemeClr val="bg1"/>
                        </a:solidFill>
                        <a:effectLst/>
                        <a:latin typeface="Arial"/>
                      </a:endParaRPr>
                    </a:p>
                  </a:txBody>
                  <a:tcPr marL="82494" marR="82494" marT="41247" marB="41247">
                    <a:solidFill>
                      <a:schemeClr val="accent6"/>
                    </a:solidFill>
                  </a:tcPr>
                </a:tc>
                <a:extLst>
                  <a:ext uri="{0D108BD9-81ED-4DB2-BD59-A6C34878D82A}">
                    <a16:rowId xmlns:a16="http://schemas.microsoft.com/office/drawing/2014/main" val="2786779056"/>
                  </a:ext>
                </a:extLst>
              </a:tr>
            </a:tbl>
          </a:graphicData>
        </a:graphic>
      </p:graphicFrame>
      <p:sp>
        <p:nvSpPr>
          <p:cNvPr id="3" name="Rectangle 2">
            <a:extLst>
              <a:ext uri="{FF2B5EF4-FFF2-40B4-BE49-F238E27FC236}">
                <a16:creationId xmlns:a16="http://schemas.microsoft.com/office/drawing/2014/main" id="{0CEAAD8A-A3F7-7C60-136B-6438A186ADF0}"/>
              </a:ext>
            </a:extLst>
          </p:cNvPr>
          <p:cNvSpPr/>
          <p:nvPr/>
        </p:nvSpPr>
        <p:spPr>
          <a:xfrm>
            <a:off x="629742"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2C88AB20-BB27-B6A9-BCA2-C69F8B5BB99C}"/>
              </a:ext>
            </a:extLst>
          </p:cNvPr>
          <p:cNvSpPr>
            <a:spLocks noGrp="1"/>
          </p:cNvSpPr>
          <p:nvPr>
            <p:ph type="sldNum" sz="quarter" idx="12"/>
          </p:nvPr>
        </p:nvSpPr>
        <p:spPr/>
        <p:txBody>
          <a:bodyPr/>
          <a:lstStyle/>
          <a:p>
            <a:fld id="{333B945D-1728-AA48-91AA-C68EC161F81D}" type="slidenum">
              <a:rPr lang="fr-FR" smtClean="0"/>
              <a:t>7</a:t>
            </a:fld>
            <a:endParaRPr lang="fr-FR"/>
          </a:p>
        </p:txBody>
      </p:sp>
    </p:spTree>
    <p:extLst>
      <p:ext uri="{BB962C8B-B14F-4D97-AF65-F5344CB8AC3E}">
        <p14:creationId xmlns:p14="http://schemas.microsoft.com/office/powerpoint/2010/main" val="2217415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Espace réservé du contenu 2">
            <a:extLst>
              <a:ext uri="{FF2B5EF4-FFF2-40B4-BE49-F238E27FC236}">
                <a16:creationId xmlns:a16="http://schemas.microsoft.com/office/drawing/2014/main" id="{EA879383-1AFB-5B4B-AD11-ADB7B79BA0A5}"/>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fr-FR">
                <a:latin typeface="+mj-lt"/>
                <a:cs typeface="Calibri"/>
              </a:rPr>
              <a:t>Analyse du discours entourant le matériel de manipulation dans articles professionnels (Corriveau et Jeannotte, 2018)</a:t>
            </a:r>
          </a:p>
          <a:p>
            <a:r>
              <a:rPr lang="fr-FR">
                <a:latin typeface="Calibri Light"/>
                <a:ea typeface="+mn-lt"/>
                <a:cs typeface="+mn-lt"/>
              </a:rPr>
              <a:t>Analyse selon les éléments :</a:t>
            </a:r>
            <a:endParaRPr lang="en-US">
              <a:latin typeface="Calibri Light"/>
              <a:ea typeface="+mn-lt"/>
              <a:cs typeface="+mn-lt"/>
            </a:endParaRPr>
          </a:p>
          <a:p>
            <a:pPr lvl="1"/>
            <a:r>
              <a:rPr lang="fr-FR">
                <a:latin typeface="Calibri Light"/>
                <a:ea typeface="+mn-lt"/>
                <a:cs typeface="+mn-lt"/>
              </a:rPr>
              <a:t>les théories, buts, principes, fonctions, normes, prescriptions, etc.</a:t>
            </a:r>
            <a:endParaRPr lang="fr-FR">
              <a:latin typeface="Calibri Light"/>
            </a:endParaRPr>
          </a:p>
          <a:p>
            <a:pPr lvl="1"/>
            <a:endParaRPr lang="fr-FR">
              <a:latin typeface="+mj-lt"/>
              <a:cs typeface="Calibri"/>
            </a:endParaRPr>
          </a:p>
          <a:p>
            <a:pPr lvl="1"/>
            <a:endParaRPr lang="fr-FR">
              <a:latin typeface="+mj-lt"/>
              <a:cs typeface="Calibri"/>
            </a:endParaRPr>
          </a:p>
          <a:p>
            <a:pPr lvl="1"/>
            <a:endParaRPr lang="fr-FR">
              <a:latin typeface="+mj-lt"/>
              <a:cs typeface="Calibri"/>
            </a:endParaRPr>
          </a:p>
          <a:p>
            <a:endParaRPr lang="fr-FR">
              <a:latin typeface="+mj-lt"/>
              <a:cs typeface="Calibri"/>
            </a:endParaRPr>
          </a:p>
        </p:txBody>
      </p:sp>
      <p:sp>
        <p:nvSpPr>
          <p:cNvPr id="24" name="ZoneTexte 23">
            <a:extLst>
              <a:ext uri="{FF2B5EF4-FFF2-40B4-BE49-F238E27FC236}">
                <a16:creationId xmlns:a16="http://schemas.microsoft.com/office/drawing/2014/main" id="{18289973-C814-4682-9672-DBD5D0F3B76F}"/>
              </a:ext>
            </a:extLst>
          </p:cNvPr>
          <p:cNvSpPr txBox="1"/>
          <p:nvPr/>
        </p:nvSpPr>
        <p:spPr>
          <a:xfrm>
            <a:off x="9332261" y="4503172"/>
            <a:ext cx="2743200" cy="203132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a:p>
            <a:pPr algn="ctr"/>
            <a:endParaRPr lang="fr-FR">
              <a:ea typeface="+mn-lt"/>
              <a:cs typeface="+mn-lt"/>
            </a:endParaRPr>
          </a:p>
        </p:txBody>
      </p:sp>
      <p:sp>
        <p:nvSpPr>
          <p:cNvPr id="15" name="Rectangle 14">
            <a:extLst>
              <a:ext uri="{FF2B5EF4-FFF2-40B4-BE49-F238E27FC236}">
                <a16:creationId xmlns:a16="http://schemas.microsoft.com/office/drawing/2014/main" id="{88928369-BB5A-4CD6-9E63-7E989FADD0D7}"/>
              </a:ext>
            </a:extLst>
          </p:cNvPr>
          <p:cNvSpPr/>
          <p:nvPr/>
        </p:nvSpPr>
        <p:spPr>
          <a:xfrm>
            <a:off x="629742"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F87BBFA-ADBF-3346-B556-7B52FDAB3D23}"/>
              </a:ext>
            </a:extLst>
          </p:cNvPr>
          <p:cNvSpPr>
            <a:spLocks noGrp="1"/>
          </p:cNvSpPr>
          <p:nvPr>
            <p:ph type="title"/>
          </p:nvPr>
        </p:nvSpPr>
        <p:spPr>
          <a:xfrm>
            <a:off x="719965" y="1029333"/>
            <a:ext cx="3200400" cy="3583207"/>
          </a:xfrm>
        </p:spPr>
        <p:txBody>
          <a:bodyPr>
            <a:normAutofit fontScale="90000"/>
          </a:bodyPr>
          <a:lstStyle/>
          <a:p>
            <a:r>
              <a:rPr lang="fr-FR">
                <a:solidFill>
                  <a:srgbClr val="FFFFFF"/>
                </a:solidFill>
              </a:rPr>
              <a:t>Quelles idées véhiculées à propos du matériel?</a:t>
            </a:r>
            <a:br>
              <a:rPr lang="fr-FR">
                <a:solidFill>
                  <a:srgbClr val="FFFFFF"/>
                </a:solidFill>
              </a:rPr>
            </a:br>
            <a:br>
              <a:rPr lang="fr-FR"/>
            </a:br>
            <a:endParaRPr lang="fr-FR">
              <a:solidFill>
                <a:srgbClr val="FFFFFF"/>
              </a:solidFill>
              <a:cs typeface="Calibri Light"/>
            </a:endParaRPr>
          </a:p>
        </p:txBody>
      </p:sp>
      <p:sp>
        <p:nvSpPr>
          <p:cNvPr id="13" name="ZoneTexte 12">
            <a:extLst>
              <a:ext uri="{FF2B5EF4-FFF2-40B4-BE49-F238E27FC236}">
                <a16:creationId xmlns:a16="http://schemas.microsoft.com/office/drawing/2014/main" id="{E3AF3B83-EF82-43AC-B886-8AB06C778BB7}"/>
              </a:ext>
            </a:extLst>
          </p:cNvPr>
          <p:cNvSpPr txBox="1"/>
          <p:nvPr/>
        </p:nvSpPr>
        <p:spPr>
          <a:xfrm>
            <a:off x="1537666" y="4602232"/>
            <a:ext cx="2743200" cy="203132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a:ea typeface="+mn-lt"/>
                <a:cs typeface="+mn-lt"/>
              </a:rPr>
              <a:t>Toute théorie accorde une place importante au matériel de manipulation avec toujours la même finalité. Ce sont les fonctions et les pratiques qui changent.</a:t>
            </a:r>
            <a:endParaRPr lang="fr-FR"/>
          </a:p>
        </p:txBody>
      </p:sp>
      <p:sp>
        <p:nvSpPr>
          <p:cNvPr id="22" name="ZoneTexte 21">
            <a:extLst>
              <a:ext uri="{FF2B5EF4-FFF2-40B4-BE49-F238E27FC236}">
                <a16:creationId xmlns:a16="http://schemas.microsoft.com/office/drawing/2014/main" id="{346A59D4-E2EA-45C3-B7D8-0D2CEE582172}"/>
              </a:ext>
            </a:extLst>
          </p:cNvPr>
          <p:cNvSpPr txBox="1"/>
          <p:nvPr/>
        </p:nvSpPr>
        <p:spPr>
          <a:xfrm>
            <a:off x="4643643" y="4602232"/>
            <a:ext cx="2743200" cy="203132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r-FR">
              <a:ea typeface="+mn-lt"/>
              <a:cs typeface="+mn-lt"/>
            </a:endParaRPr>
          </a:p>
          <a:p>
            <a:pPr algn="ctr"/>
            <a:r>
              <a:rPr lang="fr-FR">
                <a:ea typeface="+mn-lt"/>
                <a:cs typeface="+mn-lt"/>
              </a:rPr>
              <a:t>Principes contradictoires qui s'appuient sur des fondements incompatibles ou sur une interprétation de résultats de recherche.</a:t>
            </a:r>
            <a:endParaRPr lang="fr-FR"/>
          </a:p>
          <a:p>
            <a:pPr algn="ctr"/>
            <a:endParaRPr lang="fr-FR">
              <a:ea typeface="+mn-lt"/>
              <a:cs typeface="+mn-lt"/>
            </a:endParaRPr>
          </a:p>
        </p:txBody>
      </p:sp>
      <p:sp>
        <p:nvSpPr>
          <p:cNvPr id="23" name="ZoneTexte 22">
            <a:extLst>
              <a:ext uri="{FF2B5EF4-FFF2-40B4-BE49-F238E27FC236}">
                <a16:creationId xmlns:a16="http://schemas.microsoft.com/office/drawing/2014/main" id="{549D4163-1CB9-463C-8CA1-3DCF070CE033}"/>
              </a:ext>
            </a:extLst>
          </p:cNvPr>
          <p:cNvSpPr txBox="1"/>
          <p:nvPr/>
        </p:nvSpPr>
        <p:spPr>
          <a:xfrm>
            <a:off x="7807599" y="4602232"/>
            <a:ext cx="2743200" cy="203132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fr-FR">
              <a:ea typeface="+mn-lt"/>
              <a:cs typeface="+mn-lt"/>
            </a:endParaRPr>
          </a:p>
          <a:p>
            <a:pPr algn="ctr"/>
            <a:r>
              <a:rPr lang="fr-FR">
                <a:ea typeface="+mn-lt"/>
                <a:cs typeface="+mn-lt"/>
              </a:rPr>
              <a:t>Les recommandations ne semblent pas propices au développement d'une pratique d'utilisation  du matériel en classe.</a:t>
            </a:r>
          </a:p>
          <a:p>
            <a:pPr algn="ctr"/>
            <a:endParaRPr lang="fr-FR">
              <a:ea typeface="+mn-lt"/>
              <a:cs typeface="+mn-lt"/>
            </a:endParaRPr>
          </a:p>
        </p:txBody>
      </p:sp>
      <p:sp>
        <p:nvSpPr>
          <p:cNvPr id="3" name="Espace réservé du numéro de diapositive 2">
            <a:extLst>
              <a:ext uri="{FF2B5EF4-FFF2-40B4-BE49-F238E27FC236}">
                <a16:creationId xmlns:a16="http://schemas.microsoft.com/office/drawing/2014/main" id="{6CFA939E-3440-46AF-BDA6-ED8CE75199A0}"/>
              </a:ext>
            </a:extLst>
          </p:cNvPr>
          <p:cNvSpPr>
            <a:spLocks noGrp="1"/>
          </p:cNvSpPr>
          <p:nvPr>
            <p:ph type="sldNum" sz="quarter" idx="12"/>
          </p:nvPr>
        </p:nvSpPr>
        <p:spPr/>
        <p:txBody>
          <a:bodyPr/>
          <a:lstStyle/>
          <a:p>
            <a:fld id="{333B945D-1728-AA48-91AA-C68EC161F81D}" type="slidenum">
              <a:rPr lang="fr-FR" smtClean="0"/>
              <a:t>8</a:t>
            </a:fld>
            <a:endParaRPr lang="fr-FR"/>
          </a:p>
        </p:txBody>
      </p:sp>
    </p:spTree>
    <p:extLst>
      <p:ext uri="{BB962C8B-B14F-4D97-AF65-F5344CB8AC3E}">
        <p14:creationId xmlns:p14="http://schemas.microsoft.com/office/powerpoint/2010/main" val="403554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Arc 12">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Content Placeholder 7">
            <a:extLst>
              <a:ext uri="{FF2B5EF4-FFF2-40B4-BE49-F238E27FC236}">
                <a16:creationId xmlns:a16="http://schemas.microsoft.com/office/drawing/2014/main" id="{22ED1272-35B0-4F78-B600-44B7F9866C65}"/>
              </a:ext>
            </a:extLst>
          </p:cNvPr>
          <p:cNvSpPr>
            <a:spLocks noGrp="1"/>
          </p:cNvSpPr>
          <p:nvPr>
            <p:ph idx="1"/>
          </p:nvPr>
        </p:nvSpPr>
        <p:spPr>
          <a:xfrm>
            <a:off x="838200" y="1825625"/>
            <a:ext cx="5393361" cy="4351338"/>
          </a:xfrm>
        </p:spPr>
        <p:txBody>
          <a:bodyPr vert="horz" lIns="91440" tIns="45720" rIns="91440" bIns="45720" rtlCol="0" anchor="t">
            <a:normAutofit/>
          </a:bodyPr>
          <a:lstStyle/>
          <a:p>
            <a:r>
              <a:rPr lang="en-US">
                <a:latin typeface="+mj-lt"/>
              </a:rPr>
              <a:t>1009 + 453 = </a:t>
            </a:r>
          </a:p>
          <a:p>
            <a:r>
              <a:rPr lang="en-US">
                <a:latin typeface="+mj-lt"/>
              </a:rPr>
              <a:t>Blocs base 10</a:t>
            </a:r>
            <a:endParaRPr lang="en-US">
              <a:latin typeface="+mj-lt"/>
              <a:cs typeface="Calibri"/>
            </a:endParaRPr>
          </a:p>
          <a:p>
            <a:r>
              <a:rPr lang="en-US" err="1">
                <a:latin typeface="+mj-lt"/>
              </a:rPr>
              <a:t>Abaque</a:t>
            </a:r>
            <a:r>
              <a:rPr lang="en-US">
                <a:latin typeface="+mj-lt"/>
              </a:rPr>
              <a:t> </a:t>
            </a:r>
            <a:r>
              <a:rPr lang="en-US" err="1">
                <a:latin typeface="+mj-lt"/>
              </a:rPr>
              <a:t>maison</a:t>
            </a:r>
            <a:endParaRPr lang="en-US">
              <a:latin typeface="+mj-lt"/>
            </a:endParaRPr>
          </a:p>
          <a:p>
            <a:pPr marL="0" indent="0">
              <a:buNone/>
            </a:pPr>
            <a:endParaRPr lang="en-US">
              <a:latin typeface="+mj-lt"/>
            </a:endParaRPr>
          </a:p>
        </p:txBody>
      </p:sp>
      <p:sp>
        <p:nvSpPr>
          <p:cNvPr id="2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rde 8">
            <a:extLst>
              <a:ext uri="{FF2B5EF4-FFF2-40B4-BE49-F238E27FC236}">
                <a16:creationId xmlns:a16="http://schemas.microsoft.com/office/drawing/2014/main" id="{6D072F93-CA12-214C-84D6-BA2117E1D48C}"/>
              </a:ext>
            </a:extLst>
          </p:cNvPr>
          <p:cNvSpPr/>
          <p:nvPr/>
        </p:nvSpPr>
        <p:spPr>
          <a:xfrm rot="6870263">
            <a:off x="6064916" y="-238850"/>
            <a:ext cx="1299410" cy="2634915"/>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0038640D-6DFD-8749-A13E-4802A1703453}"/>
              </a:ext>
            </a:extLst>
          </p:cNvPr>
          <p:cNvSpPr/>
          <p:nvPr/>
        </p:nvSpPr>
        <p:spPr>
          <a:xfrm>
            <a:off x="641774" y="623275"/>
            <a:ext cx="10905053" cy="560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Espace réservé du contenu 3">
            <a:extLst>
              <a:ext uri="{FF2B5EF4-FFF2-40B4-BE49-F238E27FC236}">
                <a16:creationId xmlns:a16="http://schemas.microsoft.com/office/drawing/2014/main" id="{C6231C1A-5AC5-A243-B4BE-4D648EC704AE}"/>
              </a:ext>
            </a:extLst>
          </p:cNvPr>
          <p:cNvPicPr>
            <a:picLocks noChangeAspect="1"/>
          </p:cNvPicPr>
          <p:nvPr/>
        </p:nvPicPr>
        <p:blipFill rotWithShape="1">
          <a:blip r:embed="rId2"/>
          <a:srcRect t="1715" b="3722"/>
          <a:stretch/>
        </p:blipFill>
        <p:spPr>
          <a:xfrm>
            <a:off x="5699910" y="1597293"/>
            <a:ext cx="5393361" cy="4182100"/>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
        <p:nvSpPr>
          <p:cNvPr id="3" name="Rectangle 2">
            <a:extLst>
              <a:ext uri="{FF2B5EF4-FFF2-40B4-BE49-F238E27FC236}">
                <a16:creationId xmlns:a16="http://schemas.microsoft.com/office/drawing/2014/main" id="{44FEBEF1-244F-9346-B3F6-F054AAB9FC0C}"/>
              </a:ext>
            </a:extLst>
          </p:cNvPr>
          <p:cNvSpPr/>
          <p:nvPr/>
        </p:nvSpPr>
        <p:spPr>
          <a:xfrm>
            <a:off x="838199" y="3510312"/>
            <a:ext cx="3862388" cy="22068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a:t>Le comptage prend le dessus sur les habiletés de calcul étant donné la nature du matériel utilisé</a:t>
            </a:r>
          </a:p>
          <a:p>
            <a:pPr algn="ctr"/>
            <a:endParaRPr lang="fr-FR"/>
          </a:p>
          <a:p>
            <a:pPr algn="ctr"/>
            <a:r>
              <a:rPr lang="fr-FR"/>
              <a:t>Avec le matériel, il devient difficile de garder trace des manipulations qui ont été faites</a:t>
            </a:r>
          </a:p>
        </p:txBody>
      </p:sp>
      <p:sp>
        <p:nvSpPr>
          <p:cNvPr id="2" name="Titre 1">
            <a:extLst>
              <a:ext uri="{FF2B5EF4-FFF2-40B4-BE49-F238E27FC236}">
                <a16:creationId xmlns:a16="http://schemas.microsoft.com/office/drawing/2014/main" id="{AEAA0396-A94D-1E4F-ABC6-0ED538F3E942}"/>
              </a:ext>
            </a:extLst>
          </p:cNvPr>
          <p:cNvSpPr>
            <a:spLocks noGrp="1"/>
          </p:cNvSpPr>
          <p:nvPr>
            <p:ph type="title"/>
          </p:nvPr>
        </p:nvSpPr>
        <p:spPr>
          <a:xfrm>
            <a:off x="838201" y="733510"/>
            <a:ext cx="10515600" cy="1092116"/>
          </a:xfrm>
        </p:spPr>
        <p:txBody>
          <a:bodyPr>
            <a:normAutofit/>
          </a:bodyPr>
          <a:lstStyle/>
          <a:p>
            <a:r>
              <a:rPr lang="fr-FR"/>
              <a:t>Exemple d’observations</a:t>
            </a:r>
          </a:p>
        </p:txBody>
      </p:sp>
      <p:sp>
        <p:nvSpPr>
          <p:cNvPr id="5" name="Espace réservé du numéro de diapositive 4">
            <a:extLst>
              <a:ext uri="{FF2B5EF4-FFF2-40B4-BE49-F238E27FC236}">
                <a16:creationId xmlns:a16="http://schemas.microsoft.com/office/drawing/2014/main" id="{77851F25-0A5B-7DCA-40E2-2E8962015D0E}"/>
              </a:ext>
            </a:extLst>
          </p:cNvPr>
          <p:cNvSpPr>
            <a:spLocks noGrp="1"/>
          </p:cNvSpPr>
          <p:nvPr>
            <p:ph type="sldNum" sz="quarter" idx="12"/>
          </p:nvPr>
        </p:nvSpPr>
        <p:spPr/>
        <p:txBody>
          <a:bodyPr/>
          <a:lstStyle/>
          <a:p>
            <a:fld id="{333B945D-1728-AA48-91AA-C68EC161F81D}" type="slidenum">
              <a:rPr lang="fr-FR" smtClean="0"/>
              <a:t>9</a:t>
            </a:fld>
            <a:endParaRPr lang="fr-FR"/>
          </a:p>
        </p:txBody>
      </p:sp>
    </p:spTree>
    <p:extLst>
      <p:ext uri="{BB962C8B-B14F-4D97-AF65-F5344CB8AC3E}">
        <p14:creationId xmlns:p14="http://schemas.microsoft.com/office/powerpoint/2010/main" val="2372151890"/>
      </p:ext>
    </p:extLst>
  </p:cSld>
  <p:clrMapOvr>
    <a:masterClrMapping/>
  </p:clrMapOvr>
</p:sld>
</file>

<file path=ppt/theme/theme1.xml><?xml version="1.0" encoding="utf-8"?>
<a:theme xmlns:a="http://schemas.openxmlformats.org/drawingml/2006/main" name="Thème Office">
  <a:themeElements>
    <a:clrScheme name="Matherealiser">
      <a:dk1>
        <a:srgbClr val="000000"/>
      </a:dk1>
      <a:lt1>
        <a:srgbClr val="FFFFFF"/>
      </a:lt1>
      <a:dk2>
        <a:srgbClr val="44546A"/>
      </a:dk2>
      <a:lt2>
        <a:srgbClr val="E7E6E6"/>
      </a:lt2>
      <a:accent1>
        <a:srgbClr val="4472C4"/>
      </a:accent1>
      <a:accent2>
        <a:srgbClr val="FC0100"/>
      </a:accent2>
      <a:accent3>
        <a:srgbClr val="A5A5A5"/>
      </a:accent3>
      <a:accent4>
        <a:srgbClr val="0855C3"/>
      </a:accent4>
      <a:accent5>
        <a:srgbClr val="F3B600"/>
      </a:accent5>
      <a:accent6>
        <a:srgbClr val="009749"/>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6</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Thème Office</vt:lpstr>
      <vt:lpstr>Le matériel de manipulation: un outil pour la différenciation pédagogique en classe de mathématiques</vt:lpstr>
      <vt:lpstr>PowerPoint Presentation</vt:lpstr>
      <vt:lpstr>Deux questions introductives</vt:lpstr>
      <vt:lpstr>D’où vient cette idée d’utiliser du matériel?</vt:lpstr>
      <vt:lpstr>D’où vient cette idée d’utiliser du matériel? </vt:lpstr>
      <vt:lpstr>Quelles idées véhiculées à propos du matériel?  </vt:lpstr>
      <vt:lpstr>Principes différents ou contradictoires</vt:lpstr>
      <vt:lpstr>Quelles idées véhiculées à propos du matériel?  </vt:lpstr>
      <vt:lpstr>Exemple d’observations</vt:lpstr>
      <vt:lpstr>Questions</vt:lpstr>
      <vt:lpstr>Questions</vt:lpstr>
      <vt:lpstr>Exploration de deux activités autour des fractions  (2e ou 3e cycles)</vt:lpstr>
      <vt:lpstr>Douzième : nombre limité de pièces </vt:lpstr>
      <vt:lpstr>Douzième </vt:lpstr>
      <vt:lpstr> Choix et raisonnements d'élèves</vt:lpstr>
      <vt:lpstr>Douzièmes (autres observations)</vt:lpstr>
      <vt:lpstr>Douzièmes (autres observations)</vt:lpstr>
      <vt:lpstr>Le Jardin: un problème ouvert, plusieurs matériels</vt:lpstr>
      <vt:lpstr>PowerPoint Presentation</vt:lpstr>
      <vt:lpstr>Le Jardin: au 2e cycle</vt:lpstr>
      <vt:lpstr>Le Jardin: au 3e cycle</vt:lpstr>
      <vt:lpstr>PowerPoint Presentation</vt:lpstr>
      <vt:lpstr>Retour sur les questions</vt:lpstr>
      <vt:lpstr>Retour sur les questions</vt:lpstr>
      <vt:lpstr>Retour sur les questions</vt:lpstr>
      <vt:lpstr>Une pratique d'utilisation du matériel ne peut faire fi... </vt:lpstr>
      <vt:lpstr>Merci pour votre écoute  À vos questions!    www.matherealiser.fse.ulaval.ca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matériel de manipulation: un outil pour la différenciation pédagogique en classe de mathématiques</dc:title>
  <dc:creator>Claudia Corriveau</dc:creator>
  <cp:revision>3</cp:revision>
  <dcterms:created xsi:type="dcterms:W3CDTF">2022-03-07T13:02:53Z</dcterms:created>
  <dcterms:modified xsi:type="dcterms:W3CDTF">2022-03-25T19:00:26Z</dcterms:modified>
</cp:coreProperties>
</file>